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Bebas Neue" panose="020B0604020202020204" charset="0"/>
      <p:regular r:id="rId30"/>
    </p:embeddedFont>
    <p:embeddedFont>
      <p:font typeface="Calistoga" panose="020B0604020202020204" charset="0"/>
      <p:regular r:id="rId31"/>
    </p:embeddedFon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Fira Sans Condensed Medium" panose="020B0603050000020004" pitchFamily="34" charset="0"/>
      <p:regular r:id="rId36"/>
      <p:bold r:id="rId37"/>
      <p:italic r:id="rId38"/>
      <p:boldItalic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  <p:embeddedFont>
      <p:font typeface="Voces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C286CF-3D54-46FF-B035-781D988C3864}">
  <a:tblStyle styleId="{9CC286CF-3D54-46FF-B035-781D988C3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1D307D-89B6-4408-A01F-9AAAD2D027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f28780c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f28780c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0c143fa01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0c143fa01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0cfd84c2e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0cfd84c2e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0cfd84c2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0cfd84c2e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0eaab154c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0eaab154c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0eaab15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0eaab15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0eaab154c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0eaab154c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0eaab154c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10eaab154c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0eaab154c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0eaab154c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eaab154c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eaab154ca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0eaab154c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0eaab154ca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0eaab154ca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0eaab154ca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0eaab154c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10eaab154c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0eaab154c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0eaab154c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0d1d6064da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0d1d6064da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0be438d379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0be438d379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0eaab154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0eaab154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091b79d4c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091b79d4c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0d1d6064da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0d1d6064da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08e22df08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08e22df08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f0f595bbf6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f0f595bbf6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091b79d4c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091b79d4c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086b28209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086b28209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086b28209b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086b28209b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e17f27ca78_1_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e17f27ca78_1_2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c143fa0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0c143fa0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986" y="4021295"/>
            <a:ext cx="7282212" cy="156332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216394">
            <a:off x="7760494" y="3184712"/>
            <a:ext cx="1854010" cy="93263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97050" y="1201948"/>
            <a:ext cx="53499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261409">
            <a:off x="-215992" y="3242195"/>
            <a:ext cx="3158359" cy="1823059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113637" flipH="1">
            <a:off x="-437435" y="-1259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16" name="Google Shape;16;p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flipH="1">
            <a:off x="-104526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1208850" y="3315150"/>
            <a:ext cx="1015989" cy="1055050"/>
            <a:chOff x="1208850" y="3315150"/>
            <a:chExt cx="1015989" cy="1055050"/>
          </a:xfrm>
        </p:grpSpPr>
        <p:sp>
          <p:nvSpPr>
            <p:cNvPr id="32" name="Google Shape;32;p2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-168174">
            <a:off x="4363558" y="-6916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-2005385">
            <a:off x="7522888" y="205445"/>
            <a:ext cx="647404" cy="667404"/>
            <a:chOff x="8430750" y="977888"/>
            <a:chExt cx="647424" cy="667425"/>
          </a:xfrm>
        </p:grpSpPr>
        <p:sp>
          <p:nvSpPr>
            <p:cNvPr id="49" name="Google Shape;49;p2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"/>
          <p:cNvSpPr txBox="1">
            <a:spLocks noGrp="1"/>
          </p:cNvSpPr>
          <p:nvPr>
            <p:ph type="title" hasCustomPrompt="1"/>
          </p:nvPr>
        </p:nvSpPr>
        <p:spPr>
          <a:xfrm>
            <a:off x="837200" y="1029925"/>
            <a:ext cx="74697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4" name="Google Shape;374;p11"/>
          <p:cNvSpPr txBox="1">
            <a:spLocks noGrp="1"/>
          </p:cNvSpPr>
          <p:nvPr>
            <p:ph type="subTitle" idx="1"/>
          </p:nvPr>
        </p:nvSpPr>
        <p:spPr>
          <a:xfrm>
            <a:off x="1957400" y="2966150"/>
            <a:ext cx="49659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1"/>
          <p:cNvSpPr/>
          <p:nvPr/>
        </p:nvSpPr>
        <p:spPr>
          <a:xfrm flipH="1">
            <a:off x="-304862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6" name="Google Shape;376;p11"/>
          <p:cNvSpPr/>
          <p:nvPr/>
        </p:nvSpPr>
        <p:spPr>
          <a:xfrm>
            <a:off x="4543300" y="4421000"/>
            <a:ext cx="4715411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1"/>
          <p:cNvSpPr/>
          <p:nvPr/>
        </p:nvSpPr>
        <p:spPr>
          <a:xfrm rot="10800000">
            <a:off x="2311743" y="4563632"/>
            <a:ext cx="2972232" cy="775568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1"/>
          <p:cNvSpPr/>
          <p:nvPr/>
        </p:nvSpPr>
        <p:spPr>
          <a:xfrm rot="-1106640">
            <a:off x="-13238" y="30678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1"/>
          <p:cNvSpPr/>
          <p:nvPr/>
        </p:nvSpPr>
        <p:spPr>
          <a:xfrm rot="-10526534">
            <a:off x="7637747" y="-55708"/>
            <a:ext cx="1586046" cy="94165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11"/>
          <p:cNvGrpSpPr/>
          <p:nvPr/>
        </p:nvGrpSpPr>
        <p:grpSpPr>
          <a:xfrm>
            <a:off x="8184350" y="388499"/>
            <a:ext cx="696291" cy="1016185"/>
            <a:chOff x="8379850" y="2829899"/>
            <a:chExt cx="696291" cy="1016185"/>
          </a:xfrm>
        </p:grpSpPr>
        <p:sp>
          <p:nvSpPr>
            <p:cNvPr id="381" name="Google Shape;381;p11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92675" y="138856"/>
            <a:ext cx="535974" cy="552531"/>
            <a:chOff x="488725" y="4431468"/>
            <a:chExt cx="535974" cy="552531"/>
          </a:xfrm>
        </p:grpSpPr>
        <p:sp>
          <p:nvSpPr>
            <p:cNvPr id="391" name="Google Shape;391;p11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7391402" y="3312857"/>
            <a:ext cx="1207114" cy="1350999"/>
            <a:chOff x="7371352" y="6380907"/>
            <a:chExt cx="1207114" cy="1350999"/>
          </a:xfrm>
        </p:grpSpPr>
        <p:sp>
          <p:nvSpPr>
            <p:cNvPr id="400" name="Google Shape;400;p11"/>
            <p:cNvSpPr/>
            <p:nvPr/>
          </p:nvSpPr>
          <p:spPr>
            <a:xfrm rot="1058263">
              <a:off x="7509305" y="6560568"/>
              <a:ext cx="931208" cy="1055059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58263">
              <a:off x="8126057" y="6882580"/>
              <a:ext cx="33025" cy="118626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58263">
              <a:off x="8173706" y="6915594"/>
              <a:ext cx="38525" cy="261802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58263">
              <a:off x="7882615" y="6966450"/>
              <a:ext cx="336903" cy="244377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 rot="1058263">
              <a:off x="8209357" y="7033928"/>
              <a:ext cx="52250" cy="329403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 rot="1058263">
              <a:off x="8003464" y="6402143"/>
              <a:ext cx="236052" cy="618006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/>
          <p:nvPr/>
        </p:nvSpPr>
        <p:spPr>
          <a:xfrm rot="3446542">
            <a:off x="8364627" y="1682487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ctrTitle"/>
          </p:nvPr>
        </p:nvSpPr>
        <p:spPr>
          <a:xfrm>
            <a:off x="1908472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"/>
          </p:nvPr>
        </p:nvSpPr>
        <p:spPr>
          <a:xfrm>
            <a:off x="1908354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2" hasCustomPrompt="1"/>
          </p:nvPr>
        </p:nvSpPr>
        <p:spPr>
          <a:xfrm>
            <a:off x="874541" y="1936598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ctrTitle" idx="3"/>
          </p:nvPr>
        </p:nvSpPr>
        <p:spPr>
          <a:xfrm>
            <a:off x="5716965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4"/>
          </p:nvPr>
        </p:nvSpPr>
        <p:spPr>
          <a:xfrm>
            <a:off x="5716923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13"/>
          <p:cNvSpPr txBox="1">
            <a:spLocks noGrp="1"/>
          </p:cNvSpPr>
          <p:nvPr>
            <p:ph type="ctrTitle" idx="6"/>
          </p:nvPr>
        </p:nvSpPr>
        <p:spPr>
          <a:xfrm>
            <a:off x="1908468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subTitle" idx="7"/>
          </p:nvPr>
        </p:nvSpPr>
        <p:spPr>
          <a:xfrm>
            <a:off x="1908454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7" name="Google Shape;417;p13"/>
          <p:cNvSpPr txBox="1">
            <a:spLocks noGrp="1"/>
          </p:cNvSpPr>
          <p:nvPr>
            <p:ph type="title" idx="8" hasCustomPrompt="1"/>
          </p:nvPr>
        </p:nvSpPr>
        <p:spPr>
          <a:xfrm>
            <a:off x="872304" y="3407725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13"/>
          <p:cNvSpPr txBox="1">
            <a:spLocks noGrp="1"/>
          </p:cNvSpPr>
          <p:nvPr>
            <p:ph type="ctrTitle" idx="9"/>
          </p:nvPr>
        </p:nvSpPr>
        <p:spPr>
          <a:xfrm>
            <a:off x="5716965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9" name="Google Shape;419;p13"/>
          <p:cNvSpPr txBox="1">
            <a:spLocks noGrp="1"/>
          </p:cNvSpPr>
          <p:nvPr>
            <p:ph type="subTitle" idx="13"/>
          </p:nvPr>
        </p:nvSpPr>
        <p:spPr>
          <a:xfrm>
            <a:off x="5716949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0" name="Google Shape;420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13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2" name="Google Shape;422;p13"/>
          <p:cNvSpPr/>
          <p:nvPr/>
        </p:nvSpPr>
        <p:spPr>
          <a:xfrm>
            <a:off x="-428437" y="1238663"/>
            <a:ext cx="1563175" cy="128127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3"/>
          <p:cNvSpPr/>
          <p:nvPr/>
        </p:nvSpPr>
        <p:spPr>
          <a:xfrm>
            <a:off x="0" y="3740694"/>
            <a:ext cx="978291" cy="1423825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13"/>
          <p:cNvGrpSpPr/>
          <p:nvPr/>
        </p:nvGrpSpPr>
        <p:grpSpPr>
          <a:xfrm>
            <a:off x="510547" y="4000024"/>
            <a:ext cx="741626" cy="1195489"/>
            <a:chOff x="510547" y="4000024"/>
            <a:chExt cx="741626" cy="1195489"/>
          </a:xfrm>
        </p:grpSpPr>
        <p:sp>
          <p:nvSpPr>
            <p:cNvPr id="425" name="Google Shape;425;p1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3"/>
          <p:cNvSpPr/>
          <p:nvPr/>
        </p:nvSpPr>
        <p:spPr>
          <a:xfrm>
            <a:off x="7340600" y="4616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3"/>
          <p:cNvSpPr/>
          <p:nvPr/>
        </p:nvSpPr>
        <p:spPr>
          <a:xfrm>
            <a:off x="8520250" y="297788"/>
            <a:ext cx="674363" cy="483414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13"/>
          <p:cNvGrpSpPr/>
          <p:nvPr/>
        </p:nvGrpSpPr>
        <p:grpSpPr>
          <a:xfrm>
            <a:off x="6988300" y="272724"/>
            <a:ext cx="696291" cy="1016185"/>
            <a:chOff x="6988300" y="272724"/>
            <a:chExt cx="696291" cy="1016185"/>
          </a:xfrm>
        </p:grpSpPr>
        <p:sp>
          <p:nvSpPr>
            <p:cNvPr id="446" name="Google Shape;446;p13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>
            <a:off x="7974546" y="3871244"/>
            <a:ext cx="1189248" cy="1346839"/>
            <a:chOff x="7954496" y="6939294"/>
            <a:chExt cx="1189248" cy="1346839"/>
          </a:xfrm>
        </p:grpSpPr>
        <p:sp>
          <p:nvSpPr>
            <p:cNvPr id="456" name="Google Shape;456;p13"/>
            <p:cNvSpPr/>
            <p:nvPr/>
          </p:nvSpPr>
          <p:spPr>
            <a:xfrm rot="974856">
              <a:off x="8083502" y="7121835"/>
              <a:ext cx="931237" cy="1055092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 rot="974856">
              <a:off x="8696647" y="7439835"/>
              <a:ext cx="33026" cy="118630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 rot="974856">
              <a:off x="8746818" y="7471599"/>
              <a:ext cx="38527" cy="26181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 rot="974856">
              <a:off x="8456790" y="7525876"/>
              <a:ext cx="336913" cy="24438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 rot="974856">
              <a:off x="8786142" y="7588859"/>
              <a:ext cx="52252" cy="329413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 rot="974856">
              <a:off x="8568478" y="6959976"/>
              <a:ext cx="236059" cy="618025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13"/>
          <p:cNvSpPr/>
          <p:nvPr/>
        </p:nvSpPr>
        <p:spPr>
          <a:xfrm rot="4151670">
            <a:off x="7560579" y="627924"/>
            <a:ext cx="2347071" cy="34645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"/>
          <p:cNvSpPr txBox="1">
            <a:spLocks noGrp="1"/>
          </p:cNvSpPr>
          <p:nvPr>
            <p:ph type="title"/>
          </p:nvPr>
        </p:nvSpPr>
        <p:spPr>
          <a:xfrm>
            <a:off x="1936361" y="3479385"/>
            <a:ext cx="33102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5" name="Google Shape;465;p14"/>
          <p:cNvSpPr txBox="1">
            <a:spLocks noGrp="1"/>
          </p:cNvSpPr>
          <p:nvPr>
            <p:ph type="subTitle" idx="1"/>
          </p:nvPr>
        </p:nvSpPr>
        <p:spPr>
          <a:xfrm>
            <a:off x="1936350" y="1410619"/>
            <a:ext cx="5271300" cy="20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4"/>
          <p:cNvSpPr/>
          <p:nvPr/>
        </p:nvSpPr>
        <p:spPr>
          <a:xfrm>
            <a:off x="-57925" y="438840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14"/>
          <p:cNvGrpSpPr/>
          <p:nvPr/>
        </p:nvGrpSpPr>
        <p:grpSpPr>
          <a:xfrm>
            <a:off x="90576" y="87505"/>
            <a:ext cx="862275" cy="954996"/>
            <a:chOff x="7882401" y="4108055"/>
            <a:chExt cx="862275" cy="954996"/>
          </a:xfrm>
        </p:grpSpPr>
        <p:sp>
          <p:nvSpPr>
            <p:cNvPr id="470" name="Google Shape;470;p14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14"/>
          <p:cNvGrpSpPr/>
          <p:nvPr/>
        </p:nvGrpSpPr>
        <p:grpSpPr>
          <a:xfrm>
            <a:off x="-605888" y="3025234"/>
            <a:ext cx="1395308" cy="1361806"/>
            <a:chOff x="-605888" y="3025234"/>
            <a:chExt cx="1395308" cy="1361806"/>
          </a:xfrm>
        </p:grpSpPr>
        <p:sp>
          <p:nvSpPr>
            <p:cNvPr id="485" name="Google Shape;485;p1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14"/>
          <p:cNvSpPr/>
          <p:nvPr/>
        </p:nvSpPr>
        <p:spPr>
          <a:xfrm>
            <a:off x="-91175" y="404010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4"/>
          <p:cNvSpPr/>
          <p:nvPr/>
        </p:nvSpPr>
        <p:spPr>
          <a:xfrm rot="631279">
            <a:off x="1071421" y="4068186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4"/>
          <p:cNvSpPr/>
          <p:nvPr/>
        </p:nvSpPr>
        <p:spPr>
          <a:xfrm rot="3599956">
            <a:off x="7755738" y="3678279"/>
            <a:ext cx="1853984" cy="135812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14"/>
          <p:cNvGrpSpPr/>
          <p:nvPr/>
        </p:nvGrpSpPr>
        <p:grpSpPr>
          <a:xfrm>
            <a:off x="6959523" y="3214999"/>
            <a:ext cx="1209930" cy="1048028"/>
            <a:chOff x="5229248" y="898924"/>
            <a:chExt cx="1209930" cy="1048028"/>
          </a:xfrm>
        </p:grpSpPr>
        <p:sp>
          <p:nvSpPr>
            <p:cNvPr id="495" name="Google Shape;495;p1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14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4"/>
          <p:cNvSpPr/>
          <p:nvPr/>
        </p:nvSpPr>
        <p:spPr>
          <a:xfrm rot="284115">
            <a:off x="8208789" y="-30889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4"/>
          <p:cNvSpPr/>
          <p:nvPr/>
        </p:nvSpPr>
        <p:spPr>
          <a:xfrm rot="-9900107">
            <a:off x="7129594" y="222996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5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15"/>
          <p:cNvSpPr/>
          <p:nvPr/>
        </p:nvSpPr>
        <p:spPr>
          <a:xfrm rot="1711316">
            <a:off x="7425012" y="-481926"/>
            <a:ext cx="2560119" cy="204285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/>
          <p:nvPr/>
        </p:nvSpPr>
        <p:spPr>
          <a:xfrm rot="-377868">
            <a:off x="7189827" y="104997"/>
            <a:ext cx="1134615" cy="258684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15"/>
          <p:cNvGrpSpPr/>
          <p:nvPr/>
        </p:nvGrpSpPr>
        <p:grpSpPr>
          <a:xfrm>
            <a:off x="8269938" y="4025456"/>
            <a:ext cx="1394686" cy="1143285"/>
            <a:chOff x="8269938" y="4025456"/>
            <a:chExt cx="1394686" cy="1143285"/>
          </a:xfrm>
        </p:grpSpPr>
        <p:sp>
          <p:nvSpPr>
            <p:cNvPr id="522" name="Google Shape;522;p15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 rot="-2013558">
              <a:off x="8746499" y="4254228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8269938" y="4501212"/>
              <a:ext cx="931205" cy="667529"/>
            </a:xfrm>
            <a:custGeom>
              <a:avLst/>
              <a:gdLst/>
              <a:ahLst/>
              <a:cxnLst/>
              <a:rect l="l" t="t" r="r" b="b"/>
              <a:pathLst>
                <a:path w="20713" h="14848" extrusionOk="0">
                  <a:moveTo>
                    <a:pt x="6709" y="1"/>
                  </a:moveTo>
                  <a:cubicBezTo>
                    <a:pt x="4656" y="3887"/>
                    <a:pt x="2420" y="7699"/>
                    <a:pt x="0" y="11365"/>
                  </a:cubicBezTo>
                  <a:cubicBezTo>
                    <a:pt x="5111" y="13675"/>
                    <a:pt x="10630" y="14847"/>
                    <a:pt x="16201" y="14847"/>
                  </a:cubicBezTo>
                  <a:cubicBezTo>
                    <a:pt x="17703" y="14847"/>
                    <a:pt x="19210" y="14762"/>
                    <a:pt x="20712" y="14591"/>
                  </a:cubicBezTo>
                  <a:lnTo>
                    <a:pt x="20712" y="6086"/>
                  </a:lnTo>
                  <a:cubicBezTo>
                    <a:pt x="17596" y="6013"/>
                    <a:pt x="14554" y="5206"/>
                    <a:pt x="11804" y="3777"/>
                  </a:cubicBezTo>
                  <a:cubicBezTo>
                    <a:pt x="9898" y="2824"/>
                    <a:pt x="8175" y="1541"/>
                    <a:pt x="6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5"/>
          <p:cNvGrpSpPr/>
          <p:nvPr/>
        </p:nvGrpSpPr>
        <p:grpSpPr>
          <a:xfrm>
            <a:off x="255975" y="3937900"/>
            <a:ext cx="745375" cy="1353225"/>
            <a:chOff x="255975" y="3937900"/>
            <a:chExt cx="745375" cy="1353225"/>
          </a:xfrm>
        </p:grpSpPr>
        <p:sp>
          <p:nvSpPr>
            <p:cNvPr id="543" name="Google Shape;543;p15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15"/>
          <p:cNvGrpSpPr/>
          <p:nvPr/>
        </p:nvGrpSpPr>
        <p:grpSpPr>
          <a:xfrm>
            <a:off x="0" y="4100486"/>
            <a:ext cx="696291" cy="1016185"/>
            <a:chOff x="0" y="4100486"/>
            <a:chExt cx="696291" cy="1016185"/>
          </a:xfrm>
        </p:grpSpPr>
        <p:sp>
          <p:nvSpPr>
            <p:cNvPr id="549" name="Google Shape;549;p15"/>
            <p:cNvSpPr/>
            <p:nvPr/>
          </p:nvSpPr>
          <p:spPr>
            <a:xfrm rot="1098150">
              <a:off x="599692" y="4108212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 rot="1098150">
              <a:off x="632151" y="4355199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rot="1098150">
              <a:off x="383990" y="4198850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 rot="1098150">
              <a:off x="421557" y="4472492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 rot="1098150">
              <a:off x="240468" y="4483511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 rot="1098150">
              <a:off x="278601" y="46304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 rot="1098150">
              <a:off x="164017" y="4755635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 rot="1098150">
              <a:off x="67289" y="4902924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 rot="1098150">
              <a:off x="5861" y="50605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15"/>
          <p:cNvSpPr/>
          <p:nvPr/>
        </p:nvSpPr>
        <p:spPr>
          <a:xfrm rot="-5400000">
            <a:off x="-930702" y="21593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5"/>
          <p:cNvSpPr/>
          <p:nvPr/>
        </p:nvSpPr>
        <p:spPr>
          <a:xfrm rot="1504459" flipH="1">
            <a:off x="7450847" y="3899981"/>
            <a:ext cx="1432256" cy="117396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5"/>
          <p:cNvSpPr/>
          <p:nvPr/>
        </p:nvSpPr>
        <p:spPr>
          <a:xfrm rot="-5593993">
            <a:off x="-1091405" y="1249563"/>
            <a:ext cx="2347031" cy="346447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6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16"/>
          <p:cNvSpPr/>
          <p:nvPr/>
        </p:nvSpPr>
        <p:spPr>
          <a:xfrm>
            <a:off x="6413194" y="-104125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>
            <a:off x="6025425" y="-23750"/>
            <a:ext cx="1134575" cy="282421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>
            <a:off x="7645400" y="33225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16"/>
          <p:cNvGrpSpPr/>
          <p:nvPr/>
        </p:nvGrpSpPr>
        <p:grpSpPr>
          <a:xfrm>
            <a:off x="8379850" y="2829899"/>
            <a:ext cx="696291" cy="1016185"/>
            <a:chOff x="8379850" y="2829899"/>
            <a:chExt cx="696291" cy="1016185"/>
          </a:xfrm>
        </p:grpSpPr>
        <p:sp>
          <p:nvSpPr>
            <p:cNvPr id="568" name="Google Shape;568;p1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6"/>
          <p:cNvSpPr/>
          <p:nvPr/>
        </p:nvSpPr>
        <p:spPr>
          <a:xfrm rot="-7398424">
            <a:off x="-556905" y="3363515"/>
            <a:ext cx="2126999" cy="169712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-2104647">
            <a:off x="128253" y="2914046"/>
            <a:ext cx="1169934" cy="5885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488725" y="4431468"/>
            <a:ext cx="535974" cy="552531"/>
            <a:chOff x="488725" y="4431468"/>
            <a:chExt cx="535974" cy="552531"/>
          </a:xfrm>
        </p:grpSpPr>
        <p:sp>
          <p:nvSpPr>
            <p:cNvPr id="580" name="Google Shape;580;p16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6"/>
          <p:cNvGrpSpPr/>
          <p:nvPr/>
        </p:nvGrpSpPr>
        <p:grpSpPr>
          <a:xfrm rot="5890140">
            <a:off x="8190998" y="101788"/>
            <a:ext cx="1168937" cy="1387491"/>
            <a:chOff x="2637050" y="-802968"/>
            <a:chExt cx="1168882" cy="1387426"/>
          </a:xfrm>
        </p:grpSpPr>
        <p:sp>
          <p:nvSpPr>
            <p:cNvPr id="589" name="Google Shape;589;p16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_1_2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"/>
          <p:cNvSpPr txBox="1">
            <a:spLocks noGrp="1"/>
          </p:cNvSpPr>
          <p:nvPr>
            <p:ph type="ctrTitle"/>
          </p:nvPr>
        </p:nvSpPr>
        <p:spPr>
          <a:xfrm>
            <a:off x="713250" y="418325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17"/>
          <p:cNvSpPr/>
          <p:nvPr/>
        </p:nvSpPr>
        <p:spPr>
          <a:xfrm rot="-5400000">
            <a:off x="-940777" y="10432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7"/>
          <p:cNvSpPr/>
          <p:nvPr/>
        </p:nvSpPr>
        <p:spPr>
          <a:xfrm rot="1711372">
            <a:off x="7768030" y="-253962"/>
            <a:ext cx="1865574" cy="148867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7"/>
          <p:cNvSpPr/>
          <p:nvPr/>
        </p:nvSpPr>
        <p:spPr>
          <a:xfrm rot="-377868">
            <a:off x="8039952" y="-18615"/>
            <a:ext cx="1134615" cy="258684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7"/>
          <p:cNvSpPr/>
          <p:nvPr/>
        </p:nvSpPr>
        <p:spPr>
          <a:xfrm>
            <a:off x="8096280" y="4452902"/>
            <a:ext cx="1104883" cy="792067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17"/>
          <p:cNvGrpSpPr/>
          <p:nvPr/>
        </p:nvGrpSpPr>
        <p:grpSpPr>
          <a:xfrm>
            <a:off x="7679359" y="3979856"/>
            <a:ext cx="1388839" cy="792050"/>
            <a:chOff x="8275784" y="4025456"/>
            <a:chExt cx="1388839" cy="792050"/>
          </a:xfrm>
        </p:grpSpPr>
        <p:sp>
          <p:nvSpPr>
            <p:cNvPr id="603" name="Google Shape;603;p17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7"/>
          <p:cNvSpPr/>
          <p:nvPr/>
        </p:nvSpPr>
        <p:spPr>
          <a:xfrm rot="10800000">
            <a:off x="413244" y="4581950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17"/>
          <p:cNvGrpSpPr/>
          <p:nvPr/>
        </p:nvGrpSpPr>
        <p:grpSpPr>
          <a:xfrm>
            <a:off x="8391141" y="3466845"/>
            <a:ext cx="916958" cy="1408895"/>
            <a:chOff x="8406191" y="3449520"/>
            <a:chExt cx="916958" cy="1408895"/>
          </a:xfrm>
        </p:grpSpPr>
        <p:sp>
          <p:nvSpPr>
            <p:cNvPr id="623" name="Google Shape;623;p17"/>
            <p:cNvSpPr/>
            <p:nvPr/>
          </p:nvSpPr>
          <p:spPr>
            <a:xfrm rot="946665" flipH="1">
              <a:off x="8754204" y="3477371"/>
              <a:ext cx="392365" cy="1353192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946665" flipH="1">
              <a:off x="8633769" y="4124206"/>
              <a:ext cx="221820" cy="150496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 rot="946665" flipH="1">
              <a:off x="8829501" y="3978855"/>
              <a:ext cx="94173" cy="40446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946665" flipH="1">
              <a:off x="8627713" y="4261514"/>
              <a:ext cx="278768" cy="191095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946665" flipH="1">
              <a:off x="8468271" y="3612216"/>
              <a:ext cx="410015" cy="51343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17"/>
          <p:cNvSpPr/>
          <p:nvPr/>
        </p:nvSpPr>
        <p:spPr>
          <a:xfrm rot="4110747" flipH="1">
            <a:off x="-572794" y="3677524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17"/>
          <p:cNvGrpSpPr/>
          <p:nvPr/>
        </p:nvGrpSpPr>
        <p:grpSpPr>
          <a:xfrm>
            <a:off x="802700" y="4340849"/>
            <a:ext cx="696291" cy="1016185"/>
            <a:chOff x="802700" y="4340849"/>
            <a:chExt cx="696291" cy="1016185"/>
          </a:xfrm>
        </p:grpSpPr>
        <p:sp>
          <p:nvSpPr>
            <p:cNvPr id="632" name="Google Shape;632;p17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17"/>
          <p:cNvSpPr/>
          <p:nvPr/>
        </p:nvSpPr>
        <p:spPr>
          <a:xfrm rot="2074035">
            <a:off x="7057740" y="268006"/>
            <a:ext cx="2347161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4_1_2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8"/>
          <p:cNvSpPr txBox="1">
            <a:spLocks noGrp="1"/>
          </p:cNvSpPr>
          <p:nvPr>
            <p:ph type="ctrTitle"/>
          </p:nvPr>
        </p:nvSpPr>
        <p:spPr>
          <a:xfrm>
            <a:off x="713250" y="31151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18"/>
          <p:cNvSpPr/>
          <p:nvPr/>
        </p:nvSpPr>
        <p:spPr>
          <a:xfrm rot="-620012">
            <a:off x="-161667" y="-61829"/>
            <a:ext cx="1134713" cy="258707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8"/>
          <p:cNvSpPr/>
          <p:nvPr/>
        </p:nvSpPr>
        <p:spPr>
          <a:xfrm rot="5400000">
            <a:off x="7774242" y="580240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8"/>
          <p:cNvSpPr/>
          <p:nvPr/>
        </p:nvSpPr>
        <p:spPr>
          <a:xfrm>
            <a:off x="8430763" y="1298087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8"/>
          <p:cNvSpPr/>
          <p:nvPr/>
        </p:nvSpPr>
        <p:spPr>
          <a:xfrm rot="-9616139">
            <a:off x="-768572" y="4307040"/>
            <a:ext cx="3158322" cy="182303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18"/>
          <p:cNvGrpSpPr/>
          <p:nvPr/>
        </p:nvGrpSpPr>
        <p:grpSpPr>
          <a:xfrm>
            <a:off x="7694084" y="160181"/>
            <a:ext cx="1388839" cy="792050"/>
            <a:chOff x="7639134" y="208231"/>
            <a:chExt cx="1388839" cy="792050"/>
          </a:xfrm>
        </p:grpSpPr>
        <p:sp>
          <p:nvSpPr>
            <p:cNvPr id="649" name="Google Shape;649;p18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18"/>
          <p:cNvGrpSpPr/>
          <p:nvPr/>
        </p:nvGrpSpPr>
        <p:grpSpPr>
          <a:xfrm>
            <a:off x="-96075" y="3558225"/>
            <a:ext cx="511994" cy="525888"/>
            <a:chOff x="-91050" y="3532775"/>
            <a:chExt cx="511994" cy="525888"/>
          </a:xfrm>
        </p:grpSpPr>
        <p:sp>
          <p:nvSpPr>
            <p:cNvPr id="669" name="Google Shape;669;p18"/>
            <p:cNvSpPr/>
            <p:nvPr/>
          </p:nvSpPr>
          <p:spPr>
            <a:xfrm>
              <a:off x="186040" y="3532775"/>
              <a:ext cx="25125" cy="18249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49109" y="3645476"/>
              <a:ext cx="34339" cy="26420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274444" y="3592671"/>
              <a:ext cx="37003" cy="3171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263898" y="3911011"/>
              <a:ext cx="47549" cy="44562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369471" y="3879012"/>
              <a:ext cx="51473" cy="50681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267857" y="3789276"/>
              <a:ext cx="27752" cy="37003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51798" y="4033251"/>
              <a:ext cx="42762" cy="25412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22443" y="3852627"/>
              <a:ext cx="44886" cy="356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-91050" y="3704832"/>
              <a:ext cx="30380" cy="22461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18"/>
          <p:cNvSpPr/>
          <p:nvPr/>
        </p:nvSpPr>
        <p:spPr>
          <a:xfrm rot="7712179">
            <a:off x="7427703" y="4491747"/>
            <a:ext cx="2347010" cy="34644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8"/>
          <p:cNvSpPr/>
          <p:nvPr/>
        </p:nvSpPr>
        <p:spPr>
          <a:xfrm rot="-8478479">
            <a:off x="6792620" y="68334"/>
            <a:ext cx="1563340" cy="1281410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"/>
          <p:cNvSpPr/>
          <p:nvPr/>
        </p:nvSpPr>
        <p:spPr>
          <a:xfrm rot="5400000" flipH="1">
            <a:off x="4266403" y="3818435"/>
            <a:ext cx="1563175" cy="128127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9"/>
          <p:cNvSpPr/>
          <p:nvPr/>
        </p:nvSpPr>
        <p:spPr>
          <a:xfrm rot="-4286076">
            <a:off x="-994068" y="3502339"/>
            <a:ext cx="2127213" cy="643652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9"/>
          <p:cNvSpPr/>
          <p:nvPr/>
        </p:nvSpPr>
        <p:spPr>
          <a:xfrm rot="-5400000">
            <a:off x="-930702" y="21593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9"/>
          <p:cNvSpPr/>
          <p:nvPr/>
        </p:nvSpPr>
        <p:spPr>
          <a:xfrm>
            <a:off x="2631900" y="883125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9"/>
          <p:cNvSpPr/>
          <p:nvPr/>
        </p:nvSpPr>
        <p:spPr>
          <a:xfrm rot="284115">
            <a:off x="2167939" y="141251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9"/>
          <p:cNvGrpSpPr/>
          <p:nvPr/>
        </p:nvGrpSpPr>
        <p:grpSpPr>
          <a:xfrm rot="1521179">
            <a:off x="8482916" y="1182380"/>
            <a:ext cx="696301" cy="1016200"/>
            <a:chOff x="8379850" y="2829899"/>
            <a:chExt cx="696291" cy="1016185"/>
          </a:xfrm>
        </p:grpSpPr>
        <p:sp>
          <p:nvSpPr>
            <p:cNvPr id="687" name="Google Shape;687;p19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9"/>
          <p:cNvGrpSpPr/>
          <p:nvPr/>
        </p:nvGrpSpPr>
        <p:grpSpPr>
          <a:xfrm rot="-9597900">
            <a:off x="8482927" y="678427"/>
            <a:ext cx="696303" cy="1016203"/>
            <a:chOff x="6988300" y="272724"/>
            <a:chExt cx="696291" cy="1016185"/>
          </a:xfrm>
        </p:grpSpPr>
        <p:sp>
          <p:nvSpPr>
            <p:cNvPr id="697" name="Google Shape;697;p19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19"/>
          <p:cNvSpPr/>
          <p:nvPr/>
        </p:nvSpPr>
        <p:spPr>
          <a:xfrm rot="-698959">
            <a:off x="4057974" y="658746"/>
            <a:ext cx="1169778" cy="58843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9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p19"/>
          <p:cNvSpPr/>
          <p:nvPr/>
        </p:nvSpPr>
        <p:spPr>
          <a:xfrm rot="-3926649">
            <a:off x="7837246" y="3525643"/>
            <a:ext cx="1563250" cy="128133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19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710" name="Google Shape;710;p19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19"/>
          <p:cNvSpPr/>
          <p:nvPr/>
        </p:nvSpPr>
        <p:spPr>
          <a:xfrm rot="-5400000">
            <a:off x="-1374796" y="561882"/>
            <a:ext cx="3268289" cy="1145597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4_1_2_2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/>
          <p:nvPr/>
        </p:nvSpPr>
        <p:spPr>
          <a:xfrm>
            <a:off x="-73375" y="4232076"/>
            <a:ext cx="5698142" cy="1223227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0"/>
          <p:cNvSpPr/>
          <p:nvPr/>
        </p:nvSpPr>
        <p:spPr>
          <a:xfrm rot="-507867">
            <a:off x="841766" y="4705569"/>
            <a:ext cx="4789060" cy="986301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ctrTitle"/>
          </p:nvPr>
        </p:nvSpPr>
        <p:spPr>
          <a:xfrm>
            <a:off x="713250" y="420970"/>
            <a:ext cx="7717500" cy="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20"/>
          <p:cNvSpPr/>
          <p:nvPr/>
        </p:nvSpPr>
        <p:spPr>
          <a:xfrm rot="1611949">
            <a:off x="7293503" y="100837"/>
            <a:ext cx="2274542" cy="1358067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20"/>
          <p:cNvGrpSpPr/>
          <p:nvPr/>
        </p:nvGrpSpPr>
        <p:grpSpPr>
          <a:xfrm>
            <a:off x="7705016" y="792509"/>
            <a:ext cx="1379824" cy="774177"/>
            <a:chOff x="7705016" y="792509"/>
            <a:chExt cx="1379824" cy="774177"/>
          </a:xfrm>
        </p:grpSpPr>
        <p:sp>
          <p:nvSpPr>
            <p:cNvPr id="722" name="Google Shape;722;p20"/>
            <p:cNvSpPr/>
            <p:nvPr/>
          </p:nvSpPr>
          <p:spPr>
            <a:xfrm rot="5315393">
              <a:off x="8326412" y="1061057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 rot="5315393">
              <a:off x="8301804" y="116646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 rot="5315393">
              <a:off x="8382501" y="1106673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 rot="5315393">
              <a:off x="8457092" y="1329953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 rot="5315393">
              <a:off x="8333735" y="1235076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 rot="5315393">
              <a:off x="8139378" y="1336074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 rot="5315393">
              <a:off x="8433006" y="1161806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 rot="5315393">
              <a:off x="8594474" y="1069195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 rot="5315393">
              <a:off x="8687619" y="1132903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 rot="5315393">
              <a:off x="8513987" y="943508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 rot="5315393">
              <a:off x="8697690" y="1001254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 rot="5315393">
              <a:off x="8774972" y="904651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 rot="5315393">
              <a:off x="8967251" y="830946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 rot="5315393">
              <a:off x="9061908" y="79565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 rot="5315393">
              <a:off x="8273437" y="1413481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 rot="5315393">
              <a:off x="8139044" y="1066718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 rot="5315393">
              <a:off x="7981353" y="1417514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 rot="5315393">
              <a:off x="7868983" y="144170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 rot="5315393">
              <a:off x="7700312" y="1529784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20"/>
          <p:cNvSpPr/>
          <p:nvPr/>
        </p:nvSpPr>
        <p:spPr>
          <a:xfrm rot="-6997979">
            <a:off x="7816904" y="4274802"/>
            <a:ext cx="1544473" cy="776923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0"/>
          <p:cNvSpPr/>
          <p:nvPr/>
        </p:nvSpPr>
        <p:spPr>
          <a:xfrm rot="7219114">
            <a:off x="5086916" y="4224619"/>
            <a:ext cx="1722551" cy="994286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20"/>
          <p:cNvGrpSpPr/>
          <p:nvPr/>
        </p:nvGrpSpPr>
        <p:grpSpPr>
          <a:xfrm>
            <a:off x="6047340" y="4370108"/>
            <a:ext cx="509469" cy="1115124"/>
            <a:chOff x="6047340" y="4370108"/>
            <a:chExt cx="509469" cy="1115124"/>
          </a:xfrm>
        </p:grpSpPr>
        <p:sp>
          <p:nvSpPr>
            <p:cNvPr id="744" name="Google Shape;744;p20"/>
            <p:cNvSpPr/>
            <p:nvPr/>
          </p:nvSpPr>
          <p:spPr>
            <a:xfrm rot="300718">
              <a:off x="6408140" y="4372492"/>
              <a:ext cx="56575" cy="45769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 rot="300718">
              <a:off x="6496687" y="4605195"/>
              <a:ext cx="58161" cy="47438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 rot="300718">
              <a:off x="6220638" y="4506898"/>
              <a:ext cx="84153" cy="62750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 rot="300718">
              <a:off x="6319461" y="4766607"/>
              <a:ext cx="67339" cy="55115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rot="300718">
              <a:off x="6145935" y="4818950"/>
              <a:ext cx="67298" cy="56659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rot="300718">
              <a:off x="6215837" y="4953860"/>
              <a:ext cx="62750" cy="47438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rot="300718">
              <a:off x="6133607" y="5101773"/>
              <a:ext cx="64252" cy="52027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300718">
              <a:off x="6073120" y="5267021"/>
              <a:ext cx="67339" cy="50525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rot="300718">
              <a:off x="6049292" y="5435144"/>
              <a:ext cx="62750" cy="47438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20"/>
          <p:cNvSpPr/>
          <p:nvPr/>
        </p:nvSpPr>
        <p:spPr>
          <a:xfrm rot="-5006909" flipH="1">
            <a:off x="-864415" y="1453642"/>
            <a:ext cx="2127165" cy="1555297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CE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>
            <a:off x="-533296" y="1085932"/>
            <a:ext cx="1375048" cy="1242075"/>
            <a:chOff x="-533296" y="1085932"/>
            <a:chExt cx="1375048" cy="1242075"/>
          </a:xfrm>
        </p:grpSpPr>
        <p:sp>
          <p:nvSpPr>
            <p:cNvPr id="755" name="Google Shape;755;p20"/>
            <p:cNvSpPr/>
            <p:nvPr/>
          </p:nvSpPr>
          <p:spPr>
            <a:xfrm rot="4168206">
              <a:off x="-341588" y="1179438"/>
              <a:ext cx="931211" cy="1055062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rgbClr val="64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4168206">
              <a:off x="272267" y="1721801"/>
              <a:ext cx="38525" cy="261803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rgbClr val="64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4168206">
              <a:off x="2238" y="1645005"/>
              <a:ext cx="336904" cy="244378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rgbClr val="64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4168206">
              <a:off x="172075" y="1815443"/>
              <a:ext cx="52251" cy="329404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rgbClr val="64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rot="4168206">
              <a:off x="392956" y="1280242"/>
              <a:ext cx="236053" cy="618007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rgbClr val="64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rot="-3113637" flipH="1">
            <a:off x="-1478435" y="1539676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9522620">
            <a:off x="6966042" y="2854761"/>
            <a:ext cx="2347159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7300685" flipH="1">
            <a:off x="1803334" y="326595"/>
            <a:ext cx="5077909" cy="5275099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rot="-1106640">
            <a:off x="1355362" y="38298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4009650" y="1895550"/>
            <a:ext cx="2888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4009650" y="2563051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rot="10800000">
            <a:off x="8074932" y="3436057"/>
            <a:ext cx="1375281" cy="1198328"/>
            <a:chOff x="2519199" y="-2954641"/>
            <a:chExt cx="1375144" cy="1198208"/>
          </a:xfrm>
        </p:grpSpPr>
        <p:sp>
          <p:nvSpPr>
            <p:cNvPr id="75" name="Google Shape;75;p3"/>
            <p:cNvSpPr/>
            <p:nvPr/>
          </p:nvSpPr>
          <p:spPr>
            <a:xfrm rot="7125379">
              <a:off x="3010578" y="-3133758"/>
              <a:ext cx="392387" cy="135326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7125379">
              <a:off x="2919191" y="-2417630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7125379">
              <a:off x="3088618" y="-2625776"/>
              <a:ext cx="94178" cy="404487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7125379">
              <a:off x="2794089" y="-2564445"/>
              <a:ext cx="278783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7125379">
              <a:off x="3010608" y="-2316410"/>
              <a:ext cx="410037" cy="513465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899960">
            <a:off x="7499293" y="-49617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rot="-6147797" flipH="1">
            <a:off x="4455422" y="2636327"/>
            <a:ext cx="3235315" cy="3460143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7094922" y="3061499"/>
            <a:ext cx="741626" cy="1195489"/>
            <a:chOff x="1790072" y="5162724"/>
            <a:chExt cx="741626" cy="1195489"/>
          </a:xfrm>
        </p:grpSpPr>
        <p:sp>
          <p:nvSpPr>
            <p:cNvPr id="85" name="Google Shape;85;p3"/>
            <p:cNvSpPr/>
            <p:nvPr/>
          </p:nvSpPr>
          <p:spPr>
            <a:xfrm rot="3521228">
              <a:off x="1998516" y="57653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3521228">
              <a:off x="2029866" y="58683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3521228">
              <a:off x="2072340" y="57737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3521228">
              <a:off x="2247752" y="59299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3521228">
              <a:off x="2094024" y="59087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3521228">
              <a:off x="1978297" y="60941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3521228">
              <a:off x="2148189" y="57911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3521228">
              <a:off x="2238086" y="56308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3521228">
              <a:off x="2351440" y="56381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3521228">
              <a:off x="2108677" y="55559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3521228">
              <a:off x="2295081" y="55210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3521228">
              <a:off x="2309473" y="54064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3521228">
              <a:off x="2439769" y="52456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3521228">
              <a:off x="2503878" y="51688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3521228">
              <a:off x="2132870" y="60855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3521228">
              <a:off x="1844791" y="58506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521228">
              <a:off x="1878913" y="62427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3521228">
              <a:off x="1793274" y="63198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/>
          <p:nvPr/>
        </p:nvSpPr>
        <p:spPr>
          <a:xfrm flipH="1">
            <a:off x="4166863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 flipH="1">
            <a:off x="3529065" y="4102018"/>
            <a:ext cx="2701630" cy="2155614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2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1"/>
          <p:cNvSpPr/>
          <p:nvPr/>
        </p:nvSpPr>
        <p:spPr>
          <a:xfrm rot="1247564">
            <a:off x="7181641" y="-402156"/>
            <a:ext cx="2274519" cy="1358066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1"/>
          <p:cNvSpPr txBox="1">
            <a:spLocks noGrp="1"/>
          </p:cNvSpPr>
          <p:nvPr>
            <p:ph type="ctrTitle"/>
          </p:nvPr>
        </p:nvSpPr>
        <p:spPr>
          <a:xfrm>
            <a:off x="713250" y="31151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3" name="Google Shape;763;p21"/>
          <p:cNvSpPr/>
          <p:nvPr/>
        </p:nvSpPr>
        <p:spPr>
          <a:xfrm rot="-7006510">
            <a:off x="-607873" y="4536255"/>
            <a:ext cx="2127170" cy="977734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1"/>
          <p:cNvSpPr/>
          <p:nvPr/>
        </p:nvSpPr>
        <p:spPr>
          <a:xfrm rot="5400000">
            <a:off x="-602925" y="109801"/>
            <a:ext cx="1319725" cy="88327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1"/>
          <p:cNvSpPr/>
          <p:nvPr/>
        </p:nvSpPr>
        <p:spPr>
          <a:xfrm rot="6031279">
            <a:off x="-392957" y="1031314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1"/>
          <p:cNvSpPr/>
          <p:nvPr/>
        </p:nvSpPr>
        <p:spPr>
          <a:xfrm rot="1001395">
            <a:off x="7869197" y="-41619"/>
            <a:ext cx="1474616" cy="851174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21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768" name="Google Shape;768;p21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21"/>
          <p:cNvSpPr/>
          <p:nvPr/>
        </p:nvSpPr>
        <p:spPr>
          <a:xfrm rot="5400000">
            <a:off x="8192303" y="3759978"/>
            <a:ext cx="2127100" cy="169720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1"/>
          <p:cNvSpPr/>
          <p:nvPr/>
        </p:nvSpPr>
        <p:spPr>
          <a:xfrm rot="-5892911">
            <a:off x="8254434" y="3669712"/>
            <a:ext cx="1169973" cy="58853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1"/>
          <p:cNvSpPr/>
          <p:nvPr/>
        </p:nvSpPr>
        <p:spPr>
          <a:xfrm rot="-10117958" flipH="1">
            <a:off x="-1439186" y="3890463"/>
            <a:ext cx="4661083" cy="1555275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CE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2"/>
          <p:cNvSpPr/>
          <p:nvPr/>
        </p:nvSpPr>
        <p:spPr>
          <a:xfrm>
            <a:off x="5080174" y="4349472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2"/>
          <p:cNvSpPr/>
          <p:nvPr/>
        </p:nvSpPr>
        <p:spPr>
          <a:xfrm rot="4526122">
            <a:off x="6282160" y="3405557"/>
            <a:ext cx="1725018" cy="1024247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2"/>
          <p:cNvSpPr/>
          <p:nvPr/>
        </p:nvSpPr>
        <p:spPr>
          <a:xfrm rot="-5113953">
            <a:off x="913876" y="4032650"/>
            <a:ext cx="1169735" cy="5884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2"/>
          <p:cNvSpPr/>
          <p:nvPr/>
        </p:nvSpPr>
        <p:spPr>
          <a:xfrm rot="7199918">
            <a:off x="1784834" y="1422284"/>
            <a:ext cx="5748086" cy="436758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2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4" name="Google Shape;794;p22"/>
          <p:cNvSpPr txBox="1">
            <a:spLocks noGrp="1"/>
          </p:cNvSpPr>
          <p:nvPr>
            <p:ph type="title" idx="2" hasCustomPrompt="1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5" name="Google Shape;795;p22"/>
          <p:cNvSpPr txBox="1">
            <a:spLocks noGrp="1"/>
          </p:cNvSpPr>
          <p:nvPr>
            <p:ph type="subTitle" idx="1"/>
          </p:nvPr>
        </p:nvSpPr>
        <p:spPr>
          <a:xfrm>
            <a:off x="3291288" y="3222250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22"/>
          <p:cNvSpPr/>
          <p:nvPr/>
        </p:nvSpPr>
        <p:spPr>
          <a:xfrm rot="-3663011">
            <a:off x="-919084" y="157972"/>
            <a:ext cx="3264630" cy="260482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2"/>
          <p:cNvGrpSpPr/>
          <p:nvPr/>
        </p:nvGrpSpPr>
        <p:grpSpPr>
          <a:xfrm>
            <a:off x="1575997" y="1235649"/>
            <a:ext cx="741626" cy="1195489"/>
            <a:chOff x="510547" y="4000024"/>
            <a:chExt cx="741626" cy="1195489"/>
          </a:xfrm>
        </p:grpSpPr>
        <p:sp>
          <p:nvSpPr>
            <p:cNvPr id="798" name="Google Shape;798;p22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22"/>
          <p:cNvGrpSpPr/>
          <p:nvPr/>
        </p:nvGrpSpPr>
        <p:grpSpPr>
          <a:xfrm rot="1148821">
            <a:off x="1603130" y="352098"/>
            <a:ext cx="745391" cy="1353253"/>
            <a:chOff x="4614150" y="3299838"/>
            <a:chExt cx="745375" cy="1353225"/>
          </a:xfrm>
        </p:grpSpPr>
        <p:sp>
          <p:nvSpPr>
            <p:cNvPr id="817" name="Google Shape;817;p22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2"/>
          <p:cNvSpPr/>
          <p:nvPr/>
        </p:nvSpPr>
        <p:spPr>
          <a:xfrm rot="1215257">
            <a:off x="7284082" y="171046"/>
            <a:ext cx="2347136" cy="34646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_1_1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23"/>
          <p:cNvGrpSpPr/>
          <p:nvPr/>
        </p:nvGrpSpPr>
        <p:grpSpPr>
          <a:xfrm>
            <a:off x="7748687" y="3256134"/>
            <a:ext cx="1395308" cy="1361806"/>
            <a:chOff x="-586438" y="2246659"/>
            <a:chExt cx="1395308" cy="1361806"/>
          </a:xfrm>
        </p:grpSpPr>
        <p:sp>
          <p:nvSpPr>
            <p:cNvPr id="827" name="Google Shape;827;p23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23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3"/>
          <p:cNvSpPr txBox="1">
            <a:spLocks noGrp="1"/>
          </p:cNvSpPr>
          <p:nvPr>
            <p:ph type="ctrTitle"/>
          </p:nvPr>
        </p:nvSpPr>
        <p:spPr>
          <a:xfrm>
            <a:off x="1042425" y="1638775"/>
            <a:ext cx="2758200" cy="7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23"/>
          <p:cNvSpPr txBox="1">
            <a:spLocks noGrp="1"/>
          </p:cNvSpPr>
          <p:nvPr>
            <p:ph type="subTitle" idx="1"/>
          </p:nvPr>
        </p:nvSpPr>
        <p:spPr>
          <a:xfrm>
            <a:off x="1042425" y="2498700"/>
            <a:ext cx="2758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3"/>
          <p:cNvSpPr/>
          <p:nvPr/>
        </p:nvSpPr>
        <p:spPr>
          <a:xfrm rot="-5400000">
            <a:off x="-757390" y="42469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3"/>
          <p:cNvSpPr/>
          <p:nvPr/>
        </p:nvSpPr>
        <p:spPr>
          <a:xfrm rot="10800000">
            <a:off x="-217991" y="35052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23"/>
          <p:cNvGrpSpPr/>
          <p:nvPr/>
        </p:nvGrpSpPr>
        <p:grpSpPr>
          <a:xfrm>
            <a:off x="429022" y="4130649"/>
            <a:ext cx="741626" cy="1195489"/>
            <a:chOff x="510547" y="4000024"/>
            <a:chExt cx="741626" cy="1195489"/>
          </a:xfrm>
        </p:grpSpPr>
        <p:sp>
          <p:nvSpPr>
            <p:cNvPr id="839" name="Google Shape;839;p2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23"/>
          <p:cNvSpPr/>
          <p:nvPr/>
        </p:nvSpPr>
        <p:spPr>
          <a:xfrm rot="-966226" flipH="1">
            <a:off x="-767779" y="-581402"/>
            <a:ext cx="3158310" cy="1823031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3"/>
          <p:cNvSpPr/>
          <p:nvPr/>
        </p:nvSpPr>
        <p:spPr>
          <a:xfrm rot="9341272" flipH="1">
            <a:off x="1516002" y="172057"/>
            <a:ext cx="1169879" cy="588490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23"/>
          <p:cNvGrpSpPr/>
          <p:nvPr/>
        </p:nvGrpSpPr>
        <p:grpSpPr>
          <a:xfrm flipH="1">
            <a:off x="-152323" y="1090981"/>
            <a:ext cx="1388839" cy="792050"/>
            <a:chOff x="7639134" y="208231"/>
            <a:chExt cx="1388839" cy="792050"/>
          </a:xfrm>
        </p:grpSpPr>
        <p:sp>
          <p:nvSpPr>
            <p:cNvPr id="860" name="Google Shape;860;p23"/>
            <p:cNvSpPr/>
            <p:nvPr/>
          </p:nvSpPr>
          <p:spPr>
            <a:xfrm rot="-2013558">
              <a:off x="8257676" y="694644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 rot="-2013558">
              <a:off x="8358740" y="657517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2013558">
              <a:off x="8264563" y="609486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2013558">
              <a:off x="8412225" y="428513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2013558">
              <a:off x="8397634" y="581155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2013558">
              <a:off x="8594460" y="688205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2013558">
              <a:off x="8282328" y="513861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2013558">
              <a:off x="8109849" y="437003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2013558">
              <a:off x="8112629" y="318716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2013558">
              <a:off x="8038518" y="550374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2013558">
              <a:off x="8002005" y="383669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2013558">
              <a:off x="7887429" y="39857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-2013558">
              <a:off x="7721058" y="271757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-2013558">
              <a:off x="7642456" y="21364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-2013558">
              <a:off x="8566318" y="513109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-2013558">
              <a:off x="8344163" y="805278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-2013558">
              <a:off x="8738623" y="784210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-2013558">
              <a:off x="8818415" y="867350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-2013558">
              <a:off x="8981063" y="960045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rgbClr val="FFF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23"/>
          <p:cNvSpPr/>
          <p:nvPr/>
        </p:nvSpPr>
        <p:spPr>
          <a:xfrm rot="7252578">
            <a:off x="7634698" y="4333703"/>
            <a:ext cx="2347112" cy="34645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3"/>
          <p:cNvSpPr/>
          <p:nvPr/>
        </p:nvSpPr>
        <p:spPr>
          <a:xfrm rot="1001395">
            <a:off x="7869197" y="-41619"/>
            <a:ext cx="1474616" cy="851174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23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882" name="Google Shape;882;p23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bg>
      <p:bgPr>
        <a:solidFill>
          <a:srgbClr val="C9D2B7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4"/>
          <p:cNvSpPr txBox="1">
            <a:spLocks noGrp="1"/>
          </p:cNvSpPr>
          <p:nvPr>
            <p:ph type="title"/>
          </p:nvPr>
        </p:nvSpPr>
        <p:spPr>
          <a:xfrm>
            <a:off x="709600" y="416700"/>
            <a:ext cx="77211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1" name="Google Shape;901;p24"/>
          <p:cNvSpPr txBox="1">
            <a:spLocks noGrp="1"/>
          </p:cNvSpPr>
          <p:nvPr>
            <p:ph type="body" idx="1"/>
          </p:nvPr>
        </p:nvSpPr>
        <p:spPr>
          <a:xfrm>
            <a:off x="3822905" y="2478320"/>
            <a:ext cx="46077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02" name="Google Shape;902;p24"/>
          <p:cNvSpPr txBox="1">
            <a:spLocks noGrp="1"/>
          </p:cNvSpPr>
          <p:nvPr>
            <p:ph type="subTitle" idx="2"/>
          </p:nvPr>
        </p:nvSpPr>
        <p:spPr>
          <a:xfrm>
            <a:off x="3804200" y="1343006"/>
            <a:ext cx="2565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24"/>
          <p:cNvSpPr txBox="1">
            <a:spLocks noGrp="1"/>
          </p:cNvSpPr>
          <p:nvPr>
            <p:ph type="title" idx="3" hasCustomPrompt="1"/>
          </p:nvPr>
        </p:nvSpPr>
        <p:spPr>
          <a:xfrm>
            <a:off x="3804200" y="1805100"/>
            <a:ext cx="2031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4" name="Google Shape;904;p24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4"/>
          <p:cNvSpPr/>
          <p:nvPr/>
        </p:nvSpPr>
        <p:spPr>
          <a:xfrm rot="5400000">
            <a:off x="7993175" y="3379000"/>
            <a:ext cx="2127100" cy="169720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24"/>
          <p:cNvGrpSpPr/>
          <p:nvPr/>
        </p:nvGrpSpPr>
        <p:grpSpPr>
          <a:xfrm>
            <a:off x="8401850" y="2281975"/>
            <a:ext cx="931200" cy="1240175"/>
            <a:chOff x="8401850" y="2281975"/>
            <a:chExt cx="931200" cy="1240175"/>
          </a:xfrm>
        </p:grpSpPr>
        <p:sp>
          <p:nvSpPr>
            <p:cNvPr id="907" name="Google Shape;907;p24"/>
            <p:cNvSpPr/>
            <p:nvPr/>
          </p:nvSpPr>
          <p:spPr>
            <a:xfrm>
              <a:off x="8401850" y="2467100"/>
              <a:ext cx="931200" cy="1055050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9043400" y="2758000"/>
              <a:ext cx="38525" cy="26180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8771750" y="2849875"/>
              <a:ext cx="336900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9123150" y="2856300"/>
              <a:ext cx="52250" cy="329400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8774900" y="2281975"/>
              <a:ext cx="236050" cy="618000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24"/>
          <p:cNvSpPr/>
          <p:nvPr/>
        </p:nvSpPr>
        <p:spPr>
          <a:xfrm rot="5400000">
            <a:off x="7406513" y="4128288"/>
            <a:ext cx="1474575" cy="851150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4"/>
          <p:cNvSpPr/>
          <p:nvPr/>
        </p:nvSpPr>
        <p:spPr>
          <a:xfrm rot="5400000">
            <a:off x="7567900" y="3415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24"/>
          <p:cNvSpPr/>
          <p:nvPr/>
        </p:nvSpPr>
        <p:spPr>
          <a:xfrm rot="-9616139">
            <a:off x="-728847" y="3512915"/>
            <a:ext cx="3158322" cy="182303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rgbClr val="647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24"/>
          <p:cNvSpPr/>
          <p:nvPr/>
        </p:nvSpPr>
        <p:spPr>
          <a:xfrm rot="10276459">
            <a:off x="37875" y="3854619"/>
            <a:ext cx="1169869" cy="588485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24"/>
          <p:cNvGrpSpPr/>
          <p:nvPr/>
        </p:nvGrpSpPr>
        <p:grpSpPr>
          <a:xfrm>
            <a:off x="-5850" y="4575500"/>
            <a:ext cx="511994" cy="525888"/>
            <a:chOff x="-5850" y="4575500"/>
            <a:chExt cx="511994" cy="525888"/>
          </a:xfrm>
        </p:grpSpPr>
        <p:sp>
          <p:nvSpPr>
            <p:cNvPr id="917" name="Google Shape;917;p24"/>
            <p:cNvSpPr/>
            <p:nvPr/>
          </p:nvSpPr>
          <p:spPr>
            <a:xfrm>
              <a:off x="271240" y="4575500"/>
              <a:ext cx="25125" cy="18249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234309" y="4688201"/>
              <a:ext cx="34339" cy="26420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359644" y="4635396"/>
              <a:ext cx="37003" cy="3171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349098" y="4953736"/>
              <a:ext cx="47549" cy="44562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454671" y="4921737"/>
              <a:ext cx="51473" cy="50681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353057" y="4832001"/>
              <a:ext cx="27752" cy="37003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436998" y="5075976"/>
              <a:ext cx="42762" cy="25412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107643" y="4895352"/>
              <a:ext cx="44886" cy="356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-5850" y="4747557"/>
              <a:ext cx="30380" cy="22461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24"/>
          <p:cNvSpPr/>
          <p:nvPr/>
        </p:nvSpPr>
        <p:spPr>
          <a:xfrm rot="-4157218">
            <a:off x="194531" y="1507463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24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928" name="Google Shape;928;p24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24"/>
          <p:cNvSpPr/>
          <p:nvPr/>
        </p:nvSpPr>
        <p:spPr>
          <a:xfrm>
            <a:off x="4984598" y="-111688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4"/>
          <p:cNvSpPr/>
          <p:nvPr/>
        </p:nvSpPr>
        <p:spPr>
          <a:xfrm rot="-5400000">
            <a:off x="6312358" y="-182201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5"/>
          <p:cNvSpPr/>
          <p:nvPr/>
        </p:nvSpPr>
        <p:spPr>
          <a:xfrm rot="-7198765" flipH="1">
            <a:off x="-1124360" y="4267026"/>
            <a:ext cx="2913388" cy="1555252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5"/>
          <p:cNvSpPr/>
          <p:nvPr/>
        </p:nvSpPr>
        <p:spPr>
          <a:xfrm rot="10800000" flipH="1">
            <a:off x="4554539" y="4835030"/>
            <a:ext cx="3834994" cy="795070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5"/>
          <p:cNvSpPr txBox="1">
            <a:spLocks noGrp="1"/>
          </p:cNvSpPr>
          <p:nvPr>
            <p:ph type="title"/>
          </p:nvPr>
        </p:nvSpPr>
        <p:spPr>
          <a:xfrm>
            <a:off x="714850" y="416011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5"/>
          <p:cNvSpPr txBox="1">
            <a:spLocks noGrp="1"/>
          </p:cNvSpPr>
          <p:nvPr>
            <p:ph type="subTitle" idx="1"/>
          </p:nvPr>
        </p:nvSpPr>
        <p:spPr>
          <a:xfrm>
            <a:off x="714850" y="1941725"/>
            <a:ext cx="3869400" cy="26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52" name="Google Shape;952;p25"/>
          <p:cNvSpPr txBox="1">
            <a:spLocks noGrp="1"/>
          </p:cNvSpPr>
          <p:nvPr>
            <p:ph type="subTitle" idx="2"/>
          </p:nvPr>
        </p:nvSpPr>
        <p:spPr>
          <a:xfrm>
            <a:off x="4559650" y="1950272"/>
            <a:ext cx="3869400" cy="26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53" name="Google Shape;953;p25"/>
          <p:cNvSpPr txBox="1">
            <a:spLocks noGrp="1"/>
          </p:cNvSpPr>
          <p:nvPr>
            <p:ph type="subTitle" idx="3"/>
          </p:nvPr>
        </p:nvSpPr>
        <p:spPr>
          <a:xfrm>
            <a:off x="714850" y="1546645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4" name="Google Shape;954;p25"/>
          <p:cNvSpPr txBox="1">
            <a:spLocks noGrp="1"/>
          </p:cNvSpPr>
          <p:nvPr>
            <p:ph type="subTitle" idx="4"/>
          </p:nvPr>
        </p:nvSpPr>
        <p:spPr>
          <a:xfrm>
            <a:off x="4559650" y="1558020"/>
            <a:ext cx="38694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2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5" name="Google Shape;955;p25"/>
          <p:cNvSpPr txBox="1">
            <a:spLocks noGrp="1"/>
          </p:cNvSpPr>
          <p:nvPr>
            <p:ph type="subTitle" idx="5"/>
          </p:nvPr>
        </p:nvSpPr>
        <p:spPr>
          <a:xfrm>
            <a:off x="760425" y="1120299"/>
            <a:ext cx="76686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56" name="Google Shape;956;p25"/>
          <p:cNvSpPr/>
          <p:nvPr/>
        </p:nvSpPr>
        <p:spPr>
          <a:xfrm flipH="1">
            <a:off x="-138467" y="354553"/>
            <a:ext cx="647437" cy="464111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25"/>
          <p:cNvGrpSpPr/>
          <p:nvPr/>
        </p:nvGrpSpPr>
        <p:grpSpPr>
          <a:xfrm flipH="1">
            <a:off x="5684" y="93888"/>
            <a:ext cx="703176" cy="694700"/>
            <a:chOff x="8330025" y="93888"/>
            <a:chExt cx="703176" cy="694700"/>
          </a:xfrm>
        </p:grpSpPr>
        <p:sp>
          <p:nvSpPr>
            <p:cNvPr id="958" name="Google Shape;958;p25"/>
            <p:cNvSpPr/>
            <p:nvPr/>
          </p:nvSpPr>
          <p:spPr>
            <a:xfrm>
              <a:off x="8771995" y="93888"/>
              <a:ext cx="21252" cy="15436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8740756" y="189216"/>
              <a:ext cx="29047" cy="22347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8846773" y="144551"/>
              <a:ext cx="31300" cy="2682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8837852" y="413821"/>
              <a:ext cx="40221" cy="37691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8927153" y="386753"/>
              <a:ext cx="43540" cy="42867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8841201" y="310850"/>
              <a:ext cx="23475" cy="31297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8912204" y="517217"/>
              <a:ext cx="36172" cy="21494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8986312" y="652400"/>
              <a:ext cx="13427" cy="13426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0" y="0"/>
                  </a:moveTo>
                  <a:cubicBezTo>
                    <a:pt x="0" y="74"/>
                    <a:pt x="0" y="367"/>
                    <a:pt x="220" y="440"/>
                  </a:cubicBezTo>
                  <a:cubicBezTo>
                    <a:pt x="440" y="367"/>
                    <a:pt x="440" y="74"/>
                    <a:pt x="22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9018677" y="775161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57" y="1"/>
                  </a:moveTo>
                  <a:cubicBezTo>
                    <a:pt x="0" y="37"/>
                    <a:pt x="0" y="404"/>
                    <a:pt x="257" y="440"/>
                  </a:cubicBezTo>
                  <a:cubicBezTo>
                    <a:pt x="477" y="404"/>
                    <a:pt x="477" y="37"/>
                    <a:pt x="25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8633613" y="364436"/>
              <a:ext cx="37968" cy="301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8537613" y="239422"/>
              <a:ext cx="25698" cy="189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8330025" y="118884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20" y="1"/>
                  </a:moveTo>
                  <a:cubicBezTo>
                    <a:pt x="0" y="74"/>
                    <a:pt x="0" y="367"/>
                    <a:pt x="220" y="441"/>
                  </a:cubicBezTo>
                  <a:cubicBezTo>
                    <a:pt x="477" y="367"/>
                    <a:pt x="477" y="74"/>
                    <a:pt x="22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25"/>
          <p:cNvSpPr/>
          <p:nvPr/>
        </p:nvSpPr>
        <p:spPr>
          <a:xfrm rot="-5720879" flipH="1">
            <a:off x="8038037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25"/>
          <p:cNvSpPr/>
          <p:nvPr/>
        </p:nvSpPr>
        <p:spPr>
          <a:xfrm rot="4670905" flipH="1">
            <a:off x="-98669" y="4244563"/>
            <a:ext cx="1169907" cy="588504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5"/>
          <p:cNvSpPr/>
          <p:nvPr/>
        </p:nvSpPr>
        <p:spPr>
          <a:xfrm rot="10800000" flipH="1">
            <a:off x="6457195" y="4742575"/>
            <a:ext cx="2766964" cy="542061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25"/>
          <p:cNvGrpSpPr/>
          <p:nvPr/>
        </p:nvGrpSpPr>
        <p:grpSpPr>
          <a:xfrm rot="-5890140" flipH="1">
            <a:off x="8075910" y="3980750"/>
            <a:ext cx="1407549" cy="942233"/>
            <a:chOff x="7346859" y="7329591"/>
            <a:chExt cx="1407482" cy="942188"/>
          </a:xfrm>
        </p:grpSpPr>
        <p:sp>
          <p:nvSpPr>
            <p:cNvPr id="974" name="Google Shape;974;p25"/>
            <p:cNvSpPr/>
            <p:nvPr/>
          </p:nvSpPr>
          <p:spPr>
            <a:xfrm rot="-6527405">
              <a:off x="7854413" y="7191503"/>
              <a:ext cx="392373" cy="1353218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 rot="-6527405">
              <a:off x="7917574" y="7640311"/>
              <a:ext cx="105749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 rot="-6527405">
              <a:off x="7974294" y="7585056"/>
              <a:ext cx="221824" cy="150499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 rot="-6527405">
              <a:off x="8026711" y="7590761"/>
              <a:ext cx="94174" cy="404473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 rot="-6527405">
              <a:off x="8104386" y="7578861"/>
              <a:ext cx="278774" cy="191099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 rot="-6527405">
              <a:off x="7546381" y="7349644"/>
              <a:ext cx="410023" cy="51344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 rot="-6527405">
              <a:off x="7917574" y="7640311"/>
              <a:ext cx="105749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6"/>
          <p:cNvSpPr/>
          <p:nvPr/>
        </p:nvSpPr>
        <p:spPr>
          <a:xfrm flipH="1">
            <a:off x="4014863" y="4630750"/>
            <a:ext cx="5129137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6"/>
          <p:cNvSpPr/>
          <p:nvPr/>
        </p:nvSpPr>
        <p:spPr>
          <a:xfrm rot="-10048048">
            <a:off x="4436398" y="4987912"/>
            <a:ext cx="2347115" cy="346460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6"/>
          <p:cNvSpPr txBox="1">
            <a:spLocks noGrp="1"/>
          </p:cNvSpPr>
          <p:nvPr>
            <p:ph type="ctrTitle"/>
          </p:nvPr>
        </p:nvSpPr>
        <p:spPr>
          <a:xfrm>
            <a:off x="713225" y="365999"/>
            <a:ext cx="77175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5" name="Google Shape;985;p26"/>
          <p:cNvSpPr txBox="1">
            <a:spLocks noGrp="1"/>
          </p:cNvSpPr>
          <p:nvPr>
            <p:ph type="subTitle" idx="1"/>
          </p:nvPr>
        </p:nvSpPr>
        <p:spPr>
          <a:xfrm>
            <a:off x="694900" y="3169668"/>
            <a:ext cx="23247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6" name="Google Shape;986;p26"/>
          <p:cNvSpPr txBox="1">
            <a:spLocks noGrp="1"/>
          </p:cNvSpPr>
          <p:nvPr>
            <p:ph type="subTitle" idx="2"/>
          </p:nvPr>
        </p:nvSpPr>
        <p:spPr>
          <a:xfrm>
            <a:off x="3405338" y="3169668"/>
            <a:ext cx="23286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7" name="Google Shape;987;p26"/>
          <p:cNvSpPr txBox="1">
            <a:spLocks noGrp="1"/>
          </p:cNvSpPr>
          <p:nvPr>
            <p:ph type="ctrTitle" idx="3"/>
          </p:nvPr>
        </p:nvSpPr>
        <p:spPr>
          <a:xfrm>
            <a:off x="693363" y="2871817"/>
            <a:ext cx="2328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8" name="Google Shape;988;p26"/>
          <p:cNvSpPr txBox="1">
            <a:spLocks noGrp="1"/>
          </p:cNvSpPr>
          <p:nvPr>
            <p:ph type="ctrTitle" idx="4"/>
          </p:nvPr>
        </p:nvSpPr>
        <p:spPr>
          <a:xfrm>
            <a:off x="3403800" y="2871817"/>
            <a:ext cx="2332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9" name="Google Shape;989;p26"/>
          <p:cNvSpPr txBox="1">
            <a:spLocks noGrp="1"/>
          </p:cNvSpPr>
          <p:nvPr>
            <p:ph type="subTitle" idx="5"/>
          </p:nvPr>
        </p:nvSpPr>
        <p:spPr>
          <a:xfrm>
            <a:off x="6119676" y="3169668"/>
            <a:ext cx="23286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0" name="Google Shape;990;p26"/>
          <p:cNvSpPr txBox="1">
            <a:spLocks noGrp="1"/>
          </p:cNvSpPr>
          <p:nvPr>
            <p:ph type="ctrTitle" idx="6"/>
          </p:nvPr>
        </p:nvSpPr>
        <p:spPr>
          <a:xfrm>
            <a:off x="6118137" y="2871817"/>
            <a:ext cx="2332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91" name="Google Shape;991;p26"/>
          <p:cNvSpPr/>
          <p:nvPr/>
        </p:nvSpPr>
        <p:spPr>
          <a:xfrm>
            <a:off x="-772050" y="4766900"/>
            <a:ext cx="4715411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26"/>
          <p:cNvSpPr/>
          <p:nvPr/>
        </p:nvSpPr>
        <p:spPr>
          <a:xfrm rot="10800000">
            <a:off x="2241568" y="4773357"/>
            <a:ext cx="2972232" cy="775568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6"/>
          <p:cNvSpPr/>
          <p:nvPr/>
        </p:nvSpPr>
        <p:spPr>
          <a:xfrm rot="-1106640">
            <a:off x="2067137" y="40531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6"/>
          <p:cNvSpPr/>
          <p:nvPr/>
        </p:nvSpPr>
        <p:spPr>
          <a:xfrm rot="6257887">
            <a:off x="-487009" y="241041"/>
            <a:ext cx="2121995" cy="1259899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6"/>
          <p:cNvGrpSpPr/>
          <p:nvPr/>
        </p:nvGrpSpPr>
        <p:grpSpPr>
          <a:xfrm>
            <a:off x="8221797" y="90149"/>
            <a:ext cx="741626" cy="1195489"/>
            <a:chOff x="510547" y="4000024"/>
            <a:chExt cx="741626" cy="1195489"/>
          </a:xfrm>
        </p:grpSpPr>
        <p:sp>
          <p:nvSpPr>
            <p:cNvPr id="996" name="Google Shape;996;p2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26"/>
          <p:cNvSpPr/>
          <p:nvPr/>
        </p:nvSpPr>
        <p:spPr>
          <a:xfrm rot="-9341272">
            <a:off x="7949670" y="60032"/>
            <a:ext cx="1169879" cy="588490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>
            <a:spLocks noGrp="1"/>
          </p:cNvSpPr>
          <p:nvPr>
            <p:ph type="title"/>
          </p:nvPr>
        </p:nvSpPr>
        <p:spPr>
          <a:xfrm>
            <a:off x="714900" y="41850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7"/>
          <p:cNvSpPr txBox="1">
            <a:spLocks noGrp="1"/>
          </p:cNvSpPr>
          <p:nvPr>
            <p:ph type="subTitle" idx="1"/>
          </p:nvPr>
        </p:nvSpPr>
        <p:spPr>
          <a:xfrm>
            <a:off x="724945" y="3498506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27"/>
          <p:cNvSpPr txBox="1">
            <a:spLocks noGrp="1"/>
          </p:cNvSpPr>
          <p:nvPr>
            <p:ph type="subTitle" idx="2"/>
          </p:nvPr>
        </p:nvSpPr>
        <p:spPr>
          <a:xfrm>
            <a:off x="2679826" y="3498510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27"/>
          <p:cNvSpPr txBox="1">
            <a:spLocks noGrp="1"/>
          </p:cNvSpPr>
          <p:nvPr>
            <p:ph type="subTitle" idx="3"/>
          </p:nvPr>
        </p:nvSpPr>
        <p:spPr>
          <a:xfrm>
            <a:off x="4635420" y="3498510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27"/>
          <p:cNvSpPr txBox="1">
            <a:spLocks noGrp="1"/>
          </p:cNvSpPr>
          <p:nvPr>
            <p:ph type="subTitle" idx="4"/>
          </p:nvPr>
        </p:nvSpPr>
        <p:spPr>
          <a:xfrm>
            <a:off x="724945" y="2996984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1" name="Google Shape;1021;p27"/>
          <p:cNvSpPr txBox="1">
            <a:spLocks noGrp="1"/>
          </p:cNvSpPr>
          <p:nvPr>
            <p:ph type="subTitle" idx="5"/>
          </p:nvPr>
        </p:nvSpPr>
        <p:spPr>
          <a:xfrm>
            <a:off x="2679826" y="2996984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2" name="Google Shape;1022;p27"/>
          <p:cNvSpPr txBox="1">
            <a:spLocks noGrp="1"/>
          </p:cNvSpPr>
          <p:nvPr>
            <p:ph type="subTitle" idx="6"/>
          </p:nvPr>
        </p:nvSpPr>
        <p:spPr>
          <a:xfrm>
            <a:off x="4635420" y="2996984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3" name="Google Shape;1023;p27"/>
          <p:cNvSpPr txBox="1">
            <a:spLocks noGrp="1"/>
          </p:cNvSpPr>
          <p:nvPr>
            <p:ph type="subTitle" idx="7"/>
          </p:nvPr>
        </p:nvSpPr>
        <p:spPr>
          <a:xfrm>
            <a:off x="6591006" y="3498510"/>
            <a:ext cx="18288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27"/>
          <p:cNvSpPr txBox="1">
            <a:spLocks noGrp="1"/>
          </p:cNvSpPr>
          <p:nvPr>
            <p:ph type="subTitle" idx="8"/>
          </p:nvPr>
        </p:nvSpPr>
        <p:spPr>
          <a:xfrm>
            <a:off x="6591006" y="2996984"/>
            <a:ext cx="182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5" name="Google Shape;1025;p27"/>
          <p:cNvSpPr/>
          <p:nvPr/>
        </p:nvSpPr>
        <p:spPr>
          <a:xfrm rot="395179" flipH="1">
            <a:off x="7031405" y="530986"/>
            <a:ext cx="1169900" cy="588500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rgbClr val="3F494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7"/>
          <p:cNvSpPr/>
          <p:nvPr/>
        </p:nvSpPr>
        <p:spPr>
          <a:xfrm rot="1756872">
            <a:off x="7778204" y="-268198"/>
            <a:ext cx="2141903" cy="1709047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7"/>
          <p:cNvSpPr/>
          <p:nvPr/>
        </p:nvSpPr>
        <p:spPr>
          <a:xfrm rot="-10125649">
            <a:off x="7922778" y="1178945"/>
            <a:ext cx="1320368" cy="79403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27"/>
          <p:cNvGrpSpPr/>
          <p:nvPr/>
        </p:nvGrpSpPr>
        <p:grpSpPr>
          <a:xfrm>
            <a:off x="7620389" y="77110"/>
            <a:ext cx="944947" cy="804434"/>
            <a:chOff x="7620389" y="77110"/>
            <a:chExt cx="944947" cy="804434"/>
          </a:xfrm>
        </p:grpSpPr>
        <p:sp>
          <p:nvSpPr>
            <p:cNvPr id="1029" name="Google Shape;1029;p27"/>
            <p:cNvSpPr/>
            <p:nvPr/>
          </p:nvSpPr>
          <p:spPr>
            <a:xfrm rot="-1941969">
              <a:off x="7976183" y="255479"/>
              <a:ext cx="39956" cy="37391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 rot="-1941969">
              <a:off x="7894082" y="238750"/>
              <a:ext cx="32225" cy="25794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 rot="-1941969">
              <a:off x="7925090" y="127388"/>
              <a:ext cx="33525" cy="28395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 rot="-1941969">
              <a:off x="7747334" y="165956"/>
              <a:ext cx="29660" cy="21929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 rot="-1941969">
              <a:off x="7625858" y="86584"/>
              <a:ext cx="45122" cy="33525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 rot="-1941969">
              <a:off x="8143974" y="352858"/>
              <a:ext cx="41257" cy="34826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 rot="-1941969">
              <a:off x="8052430" y="511545"/>
              <a:ext cx="43822" cy="4385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 rot="-1941969">
              <a:off x="8224647" y="493270"/>
              <a:ext cx="42522" cy="32225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rot="-1941969">
              <a:off x="8176469" y="655213"/>
              <a:ext cx="47688" cy="36126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rot="-1941969">
              <a:off x="8292610" y="661197"/>
              <a:ext cx="46387" cy="34826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rot="-1941969">
              <a:off x="8375918" y="731919"/>
              <a:ext cx="28360" cy="21929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 rot="-1941969">
              <a:off x="8525277" y="844867"/>
              <a:ext cx="34826" cy="29660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27"/>
          <p:cNvSpPr/>
          <p:nvPr/>
        </p:nvSpPr>
        <p:spPr>
          <a:xfrm rot="-7006510">
            <a:off x="-831748" y="4487580"/>
            <a:ext cx="2127170" cy="977734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27"/>
          <p:cNvGrpSpPr/>
          <p:nvPr/>
        </p:nvGrpSpPr>
        <p:grpSpPr>
          <a:xfrm>
            <a:off x="20065" y="4434214"/>
            <a:ext cx="628041" cy="647450"/>
            <a:chOff x="40115" y="4429189"/>
            <a:chExt cx="628041" cy="647450"/>
          </a:xfrm>
        </p:grpSpPr>
        <p:sp>
          <p:nvSpPr>
            <p:cNvPr id="1043" name="Google Shape;1043;p27"/>
            <p:cNvSpPr/>
            <p:nvPr/>
          </p:nvSpPr>
          <p:spPr>
            <a:xfrm>
              <a:off x="608419" y="4429189"/>
              <a:ext cx="50784" cy="40326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432427" y="4609699"/>
              <a:ext cx="53714" cy="54528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611431" y="4632039"/>
              <a:ext cx="56725" cy="47814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417493" y="4494826"/>
              <a:ext cx="50784" cy="37315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390636" y="4833790"/>
              <a:ext cx="57376" cy="38454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222090" y="4715580"/>
              <a:ext cx="44802" cy="3434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242965" y="4884166"/>
              <a:ext cx="3011" cy="4517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40115" y="5046731"/>
              <a:ext cx="35809" cy="29909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27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27"/>
          <p:cNvGrpSpPr/>
          <p:nvPr/>
        </p:nvGrpSpPr>
        <p:grpSpPr>
          <a:xfrm rot="-3921271">
            <a:off x="-363573" y="-16535"/>
            <a:ext cx="1355524" cy="1172486"/>
            <a:chOff x="8143767" y="-3687965"/>
            <a:chExt cx="1355532" cy="1172493"/>
          </a:xfrm>
        </p:grpSpPr>
        <p:sp>
          <p:nvSpPr>
            <p:cNvPr id="1053" name="Google Shape;1053;p27"/>
            <p:cNvSpPr/>
            <p:nvPr/>
          </p:nvSpPr>
          <p:spPr>
            <a:xfrm rot="-6299960">
              <a:off x="8403679" y="-3629228"/>
              <a:ext cx="931172" cy="105501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 rot="-6299960">
              <a:off x="8697358" y="-3393831"/>
              <a:ext cx="38524" cy="261792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 rot="-6299960">
              <a:off x="8660202" y="-3288349"/>
              <a:ext cx="336890" cy="244368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 rot="-6299960">
              <a:off x="8795676" y="-3545480"/>
              <a:ext cx="52248" cy="329390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 rot="-6299960">
              <a:off x="8354753" y="-3330857"/>
              <a:ext cx="236043" cy="617982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4_1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8"/>
          <p:cNvSpPr/>
          <p:nvPr/>
        </p:nvSpPr>
        <p:spPr>
          <a:xfrm rot="-9643457">
            <a:off x="-1106782" y="4047316"/>
            <a:ext cx="2127008" cy="169712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28"/>
          <p:cNvSpPr txBox="1">
            <a:spLocks noGrp="1"/>
          </p:cNvSpPr>
          <p:nvPr>
            <p:ph type="title"/>
          </p:nvPr>
        </p:nvSpPr>
        <p:spPr>
          <a:xfrm>
            <a:off x="714850" y="420952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8"/>
          <p:cNvSpPr txBox="1">
            <a:spLocks noGrp="1"/>
          </p:cNvSpPr>
          <p:nvPr>
            <p:ph type="subTitle" idx="1"/>
          </p:nvPr>
        </p:nvSpPr>
        <p:spPr>
          <a:xfrm>
            <a:off x="708212" y="2345027"/>
            <a:ext cx="2103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8"/>
          <p:cNvSpPr txBox="1">
            <a:spLocks noGrp="1"/>
          </p:cNvSpPr>
          <p:nvPr>
            <p:ph type="subTitle" idx="2"/>
          </p:nvPr>
        </p:nvSpPr>
        <p:spPr>
          <a:xfrm>
            <a:off x="710012" y="1947629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3" name="Google Shape;1063;p28"/>
          <p:cNvSpPr txBox="1">
            <a:spLocks noGrp="1"/>
          </p:cNvSpPr>
          <p:nvPr>
            <p:ph type="subTitle" idx="3"/>
          </p:nvPr>
        </p:nvSpPr>
        <p:spPr>
          <a:xfrm>
            <a:off x="3520356" y="2344483"/>
            <a:ext cx="2103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8"/>
          <p:cNvSpPr txBox="1">
            <a:spLocks noGrp="1"/>
          </p:cNvSpPr>
          <p:nvPr>
            <p:ph type="subTitle" idx="4"/>
          </p:nvPr>
        </p:nvSpPr>
        <p:spPr>
          <a:xfrm>
            <a:off x="3522156" y="1946903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5" name="Google Shape;1065;p28"/>
          <p:cNvSpPr txBox="1">
            <a:spLocks noGrp="1"/>
          </p:cNvSpPr>
          <p:nvPr>
            <p:ph type="subTitle" idx="5"/>
          </p:nvPr>
        </p:nvSpPr>
        <p:spPr>
          <a:xfrm>
            <a:off x="6332488" y="2344483"/>
            <a:ext cx="21033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8"/>
          <p:cNvSpPr txBox="1">
            <a:spLocks noGrp="1"/>
          </p:cNvSpPr>
          <p:nvPr>
            <p:ph type="subTitle" idx="6"/>
          </p:nvPr>
        </p:nvSpPr>
        <p:spPr>
          <a:xfrm>
            <a:off x="6334288" y="1946903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7" name="Google Shape;1067;p28"/>
          <p:cNvSpPr txBox="1">
            <a:spLocks noGrp="1"/>
          </p:cNvSpPr>
          <p:nvPr>
            <p:ph type="subTitle" idx="7"/>
          </p:nvPr>
        </p:nvSpPr>
        <p:spPr>
          <a:xfrm>
            <a:off x="708212" y="4102783"/>
            <a:ext cx="2103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8"/>
          <p:cNvSpPr txBox="1">
            <a:spLocks noGrp="1"/>
          </p:cNvSpPr>
          <p:nvPr>
            <p:ph type="subTitle" idx="8"/>
          </p:nvPr>
        </p:nvSpPr>
        <p:spPr>
          <a:xfrm>
            <a:off x="710012" y="3707027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9" name="Google Shape;1069;p28"/>
          <p:cNvSpPr txBox="1">
            <a:spLocks noGrp="1"/>
          </p:cNvSpPr>
          <p:nvPr>
            <p:ph type="subTitle" idx="9"/>
          </p:nvPr>
        </p:nvSpPr>
        <p:spPr>
          <a:xfrm>
            <a:off x="3520356" y="4102783"/>
            <a:ext cx="2103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8"/>
          <p:cNvSpPr txBox="1">
            <a:spLocks noGrp="1"/>
          </p:cNvSpPr>
          <p:nvPr>
            <p:ph type="subTitle" idx="13"/>
          </p:nvPr>
        </p:nvSpPr>
        <p:spPr>
          <a:xfrm>
            <a:off x="3522156" y="3707027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1" name="Google Shape;1071;p28"/>
          <p:cNvSpPr txBox="1">
            <a:spLocks noGrp="1"/>
          </p:cNvSpPr>
          <p:nvPr>
            <p:ph type="subTitle" idx="14"/>
          </p:nvPr>
        </p:nvSpPr>
        <p:spPr>
          <a:xfrm>
            <a:off x="6332488" y="4102783"/>
            <a:ext cx="21033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8"/>
          <p:cNvSpPr txBox="1">
            <a:spLocks noGrp="1"/>
          </p:cNvSpPr>
          <p:nvPr>
            <p:ph type="subTitle" idx="15"/>
          </p:nvPr>
        </p:nvSpPr>
        <p:spPr>
          <a:xfrm>
            <a:off x="6334288" y="3707027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3" name="Google Shape;1073;p28"/>
          <p:cNvSpPr/>
          <p:nvPr/>
        </p:nvSpPr>
        <p:spPr>
          <a:xfrm rot="5400000">
            <a:off x="7556147" y="120881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8"/>
          <p:cNvSpPr/>
          <p:nvPr/>
        </p:nvSpPr>
        <p:spPr>
          <a:xfrm>
            <a:off x="8120925" y="211875"/>
            <a:ext cx="1134575" cy="282421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28"/>
          <p:cNvGrpSpPr/>
          <p:nvPr/>
        </p:nvGrpSpPr>
        <p:grpSpPr>
          <a:xfrm>
            <a:off x="8494750" y="641518"/>
            <a:ext cx="535974" cy="552531"/>
            <a:chOff x="488725" y="4431468"/>
            <a:chExt cx="535974" cy="552531"/>
          </a:xfrm>
        </p:grpSpPr>
        <p:sp>
          <p:nvSpPr>
            <p:cNvPr id="1076" name="Google Shape;1076;p28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28"/>
          <p:cNvSpPr/>
          <p:nvPr/>
        </p:nvSpPr>
        <p:spPr>
          <a:xfrm rot="-4155693">
            <a:off x="-348110" y="2738607"/>
            <a:ext cx="1169892" cy="588496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8"/>
          <p:cNvSpPr/>
          <p:nvPr/>
        </p:nvSpPr>
        <p:spPr>
          <a:xfrm rot="7252578">
            <a:off x="7634698" y="4333703"/>
            <a:ext cx="2347112" cy="34645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-484874" y="-66521"/>
            <a:ext cx="1367750" cy="1212028"/>
            <a:chOff x="-484874" y="-66521"/>
            <a:chExt cx="1367750" cy="1212028"/>
          </a:xfrm>
        </p:grpSpPr>
        <p:sp>
          <p:nvSpPr>
            <p:cNvPr id="1087" name="Google Shape;1087;p28"/>
            <p:cNvSpPr/>
            <p:nvPr/>
          </p:nvSpPr>
          <p:spPr>
            <a:xfrm rot="4317821">
              <a:off x="-304724" y="12002"/>
              <a:ext cx="931141" cy="1054983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rot="4317821">
              <a:off x="360858" y="531162"/>
              <a:ext cx="33023" cy="118617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rot="4317821">
              <a:off x="302531" y="561521"/>
              <a:ext cx="38523" cy="261783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rot="4317821">
              <a:off x="36360" y="479525"/>
              <a:ext cx="336879" cy="244359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rot="4317821">
              <a:off x="196878" y="650978"/>
              <a:ext cx="52247" cy="32937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rot="4317821">
              <a:off x="434521" y="129788"/>
              <a:ext cx="236035" cy="617961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28"/>
          <p:cNvSpPr/>
          <p:nvPr/>
        </p:nvSpPr>
        <p:spPr>
          <a:xfrm rot="-7398424">
            <a:off x="-1286155" y="3388565"/>
            <a:ext cx="2126999" cy="169712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bg>
      <p:bgPr>
        <a:solidFill>
          <a:schemeClr val="accent2"/>
        </a:solid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9"/>
          <p:cNvSpPr/>
          <p:nvPr/>
        </p:nvSpPr>
        <p:spPr>
          <a:xfrm rot="-5751256">
            <a:off x="923262" y="2238092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9"/>
          <p:cNvSpPr/>
          <p:nvPr/>
        </p:nvSpPr>
        <p:spPr>
          <a:xfrm flipH="1">
            <a:off x="-34187" y="448155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7" name="Google Shape;1097;p29"/>
          <p:cNvSpPr/>
          <p:nvPr/>
        </p:nvSpPr>
        <p:spPr>
          <a:xfrm rot="-5400000" flipH="1">
            <a:off x="1558372" y="-182822"/>
            <a:ext cx="5748034" cy="5104878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9"/>
          <p:cNvSpPr/>
          <p:nvPr/>
        </p:nvSpPr>
        <p:spPr>
          <a:xfrm rot="3678335">
            <a:off x="6371192" y="216971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29"/>
          <p:cNvSpPr txBox="1">
            <a:spLocks noGrp="1"/>
          </p:cNvSpPr>
          <p:nvPr>
            <p:ph type="subTitle" idx="1"/>
          </p:nvPr>
        </p:nvSpPr>
        <p:spPr>
          <a:xfrm>
            <a:off x="2669352" y="1517863"/>
            <a:ext cx="3805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9"/>
          <p:cNvSpPr txBox="1">
            <a:spLocks noGrp="1"/>
          </p:cNvSpPr>
          <p:nvPr>
            <p:ph type="title" hasCustomPrompt="1"/>
          </p:nvPr>
        </p:nvSpPr>
        <p:spPr>
          <a:xfrm>
            <a:off x="3345800" y="617151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1" name="Google Shape;1101;p29"/>
          <p:cNvSpPr txBox="1">
            <a:spLocks noGrp="1"/>
          </p:cNvSpPr>
          <p:nvPr>
            <p:ph type="subTitle" idx="2"/>
          </p:nvPr>
        </p:nvSpPr>
        <p:spPr>
          <a:xfrm>
            <a:off x="2669450" y="2793990"/>
            <a:ext cx="3805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9"/>
          <p:cNvSpPr txBox="1">
            <a:spLocks noGrp="1"/>
          </p:cNvSpPr>
          <p:nvPr>
            <p:ph type="title" idx="3" hasCustomPrompt="1"/>
          </p:nvPr>
        </p:nvSpPr>
        <p:spPr>
          <a:xfrm>
            <a:off x="3345750" y="1893274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3" name="Google Shape;1103;p29"/>
          <p:cNvSpPr txBox="1">
            <a:spLocks noGrp="1"/>
          </p:cNvSpPr>
          <p:nvPr>
            <p:ph type="subTitle" idx="4"/>
          </p:nvPr>
        </p:nvSpPr>
        <p:spPr>
          <a:xfrm>
            <a:off x="2669516" y="4075524"/>
            <a:ext cx="3805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9"/>
          <p:cNvSpPr txBox="1">
            <a:spLocks noGrp="1"/>
          </p:cNvSpPr>
          <p:nvPr>
            <p:ph type="title" idx="5" hasCustomPrompt="1"/>
          </p:nvPr>
        </p:nvSpPr>
        <p:spPr>
          <a:xfrm>
            <a:off x="3345800" y="3166198"/>
            <a:ext cx="24525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5" name="Google Shape;1105;p29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29"/>
          <p:cNvGrpSpPr/>
          <p:nvPr/>
        </p:nvGrpSpPr>
        <p:grpSpPr>
          <a:xfrm rot="1148821">
            <a:off x="6771705" y="4111948"/>
            <a:ext cx="745391" cy="1353253"/>
            <a:chOff x="4614150" y="3299838"/>
            <a:chExt cx="745375" cy="1353225"/>
          </a:xfrm>
        </p:grpSpPr>
        <p:sp>
          <p:nvSpPr>
            <p:cNvPr id="1107" name="Google Shape;1107;p29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29"/>
          <p:cNvGrpSpPr/>
          <p:nvPr/>
        </p:nvGrpSpPr>
        <p:grpSpPr>
          <a:xfrm rot="1521179">
            <a:off x="8172853" y="4235655"/>
            <a:ext cx="696301" cy="1016200"/>
            <a:chOff x="8379850" y="2829899"/>
            <a:chExt cx="696291" cy="1016185"/>
          </a:xfrm>
        </p:grpSpPr>
        <p:sp>
          <p:nvSpPr>
            <p:cNvPr id="1115" name="Google Shape;1115;p29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29"/>
          <p:cNvGrpSpPr/>
          <p:nvPr/>
        </p:nvGrpSpPr>
        <p:grpSpPr>
          <a:xfrm>
            <a:off x="6338497" y="-58251"/>
            <a:ext cx="741626" cy="1195489"/>
            <a:chOff x="510547" y="4000024"/>
            <a:chExt cx="741626" cy="1195489"/>
          </a:xfrm>
        </p:grpSpPr>
        <p:sp>
          <p:nvSpPr>
            <p:cNvPr id="1125" name="Google Shape;1125;p29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29"/>
          <p:cNvSpPr/>
          <p:nvPr/>
        </p:nvSpPr>
        <p:spPr>
          <a:xfrm rot="2554494">
            <a:off x="7528104" y="222527"/>
            <a:ext cx="3170747" cy="1555306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bg>
      <p:bgPr>
        <a:solidFill>
          <a:schemeClr val="accent2"/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0"/>
          <p:cNvSpPr txBox="1">
            <a:spLocks noGrp="1"/>
          </p:cNvSpPr>
          <p:nvPr>
            <p:ph type="title"/>
          </p:nvPr>
        </p:nvSpPr>
        <p:spPr>
          <a:xfrm>
            <a:off x="2035400" y="323964"/>
            <a:ext cx="4971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46" name="Google Shape;1146;p30"/>
          <p:cNvSpPr txBox="1">
            <a:spLocks noGrp="1"/>
          </p:cNvSpPr>
          <p:nvPr>
            <p:ph type="subTitle" idx="1"/>
          </p:nvPr>
        </p:nvSpPr>
        <p:spPr>
          <a:xfrm>
            <a:off x="2357450" y="2386182"/>
            <a:ext cx="4429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30"/>
          <p:cNvSpPr txBox="1"/>
          <p:nvPr/>
        </p:nvSpPr>
        <p:spPr>
          <a:xfrm>
            <a:off x="2089025" y="3144481"/>
            <a:ext cx="495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Voces"/>
                <a:ea typeface="Voces"/>
                <a:cs typeface="Voces"/>
                <a:sym typeface="Voce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Voces"/>
                <a:ea typeface="Voces"/>
                <a:cs typeface="Voces"/>
                <a:sym typeface="Voc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Voces"/>
                <a:ea typeface="Voces"/>
                <a:cs typeface="Voces"/>
                <a:sym typeface="Voc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 </a:t>
            </a:r>
            <a:endParaRPr sz="120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1148" name="Google Shape;1148;p30"/>
          <p:cNvSpPr/>
          <p:nvPr/>
        </p:nvSpPr>
        <p:spPr>
          <a:xfrm rot="3113637">
            <a:off x="6806190" y="9351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0"/>
          <p:cNvSpPr/>
          <p:nvPr/>
        </p:nvSpPr>
        <p:spPr>
          <a:xfrm>
            <a:off x="7768977" y="2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150" name="Google Shape;1150;p30"/>
          <p:cNvGrpSpPr/>
          <p:nvPr/>
        </p:nvGrpSpPr>
        <p:grpSpPr>
          <a:xfrm flipH="1">
            <a:off x="7281422" y="1356637"/>
            <a:ext cx="1386501" cy="673098"/>
            <a:chOff x="6262493" y="240300"/>
            <a:chExt cx="1386501" cy="673098"/>
          </a:xfrm>
        </p:grpSpPr>
        <p:sp>
          <p:nvSpPr>
            <p:cNvPr id="1151" name="Google Shape;1151;p30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30"/>
          <p:cNvSpPr/>
          <p:nvPr/>
        </p:nvSpPr>
        <p:spPr>
          <a:xfrm rot="5622610">
            <a:off x="-417280" y="350211"/>
            <a:ext cx="1970123" cy="1169781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30"/>
          <p:cNvGrpSpPr/>
          <p:nvPr/>
        </p:nvGrpSpPr>
        <p:grpSpPr>
          <a:xfrm>
            <a:off x="471447" y="375899"/>
            <a:ext cx="741626" cy="1195489"/>
            <a:chOff x="510547" y="4000024"/>
            <a:chExt cx="741626" cy="1195489"/>
          </a:xfrm>
        </p:grpSpPr>
        <p:sp>
          <p:nvSpPr>
            <p:cNvPr id="1165" name="Google Shape;1165;p30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30"/>
          <p:cNvSpPr/>
          <p:nvPr/>
        </p:nvSpPr>
        <p:spPr>
          <a:xfrm>
            <a:off x="5475" y="4355123"/>
            <a:ext cx="6757025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0"/>
          <p:cNvSpPr/>
          <p:nvPr/>
        </p:nvSpPr>
        <p:spPr>
          <a:xfrm flipH="1">
            <a:off x="4166863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0"/>
          <p:cNvSpPr/>
          <p:nvPr/>
        </p:nvSpPr>
        <p:spPr>
          <a:xfrm rot="10800000">
            <a:off x="2813868" y="4602043"/>
            <a:ext cx="2972232" cy="61665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0"/>
          <p:cNvSpPr/>
          <p:nvPr/>
        </p:nvSpPr>
        <p:spPr>
          <a:xfrm rot="-2319052">
            <a:off x="758800" y="3163042"/>
            <a:ext cx="1563242" cy="1281330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30"/>
          <p:cNvGrpSpPr/>
          <p:nvPr/>
        </p:nvGrpSpPr>
        <p:grpSpPr>
          <a:xfrm>
            <a:off x="7601975" y="3299838"/>
            <a:ext cx="745375" cy="1353225"/>
            <a:chOff x="4614150" y="3299838"/>
            <a:chExt cx="745375" cy="1353225"/>
          </a:xfrm>
        </p:grpSpPr>
        <p:sp>
          <p:nvSpPr>
            <p:cNvPr id="1188" name="Google Shape;1188;p30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30"/>
          <p:cNvSpPr/>
          <p:nvPr/>
        </p:nvSpPr>
        <p:spPr>
          <a:xfrm rot="7252578">
            <a:off x="7634698" y="4333703"/>
            <a:ext cx="2347112" cy="34645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rot="2479792">
            <a:off x="-1467390" y="3344051"/>
            <a:ext cx="3158401" cy="1823083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10374333">
            <a:off x="5967606" y="4784092"/>
            <a:ext cx="2346946" cy="346435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709875" y="1211393"/>
            <a:ext cx="77193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7794500" y="4467125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405649" y="4118825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585838" y="-42816"/>
            <a:ext cx="1395308" cy="1361806"/>
            <a:chOff x="-605888" y="3025234"/>
            <a:chExt cx="1395308" cy="1361806"/>
          </a:xfrm>
        </p:grpSpPr>
        <p:sp>
          <p:nvSpPr>
            <p:cNvPr id="113" name="Google Shape;113;p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076723" y="114074"/>
            <a:ext cx="1209930" cy="1048028"/>
            <a:chOff x="5229248" y="898924"/>
            <a:chExt cx="1209930" cy="1048028"/>
          </a:xfrm>
        </p:grpSpPr>
        <p:sp>
          <p:nvSpPr>
            <p:cNvPr id="120" name="Google Shape;120;p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-4540936">
            <a:off x="-600645" y="3844858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chemeClr val="accent2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1"/>
          <p:cNvSpPr/>
          <p:nvPr/>
        </p:nvSpPr>
        <p:spPr>
          <a:xfrm>
            <a:off x="2596700" y="878250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1"/>
          <p:cNvSpPr/>
          <p:nvPr/>
        </p:nvSpPr>
        <p:spPr>
          <a:xfrm rot="284115">
            <a:off x="2138764" y="423486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31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1200" name="Google Shape;1200;p31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31"/>
          <p:cNvSpPr/>
          <p:nvPr/>
        </p:nvSpPr>
        <p:spPr>
          <a:xfrm rot="-5751256">
            <a:off x="7495312" y="38076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1"/>
          <p:cNvSpPr/>
          <p:nvPr/>
        </p:nvSpPr>
        <p:spPr>
          <a:xfrm rot="-10339277">
            <a:off x="8199101" y="1062615"/>
            <a:ext cx="1169743" cy="58842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31"/>
          <p:cNvSpPr/>
          <p:nvPr/>
        </p:nvSpPr>
        <p:spPr>
          <a:xfrm rot="-5400000">
            <a:off x="-757390" y="10888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1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2"/>
          <p:cNvSpPr/>
          <p:nvPr/>
        </p:nvSpPr>
        <p:spPr>
          <a:xfrm rot="3678335">
            <a:off x="-215883" y="460276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32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2"/>
          <p:cNvSpPr/>
          <p:nvPr/>
        </p:nvSpPr>
        <p:spPr>
          <a:xfrm rot="-2298006">
            <a:off x="308215" y="3605499"/>
            <a:ext cx="1563224" cy="128131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32"/>
          <p:cNvGrpSpPr/>
          <p:nvPr/>
        </p:nvGrpSpPr>
        <p:grpSpPr>
          <a:xfrm>
            <a:off x="8542847" y="-179901"/>
            <a:ext cx="741626" cy="1195489"/>
            <a:chOff x="510547" y="4000024"/>
            <a:chExt cx="741626" cy="1195489"/>
          </a:xfrm>
        </p:grpSpPr>
        <p:sp>
          <p:nvSpPr>
            <p:cNvPr id="1214" name="Google Shape;1214;p32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32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" name="Google Shape;1233;p32"/>
          <p:cNvGrpSpPr/>
          <p:nvPr/>
        </p:nvGrpSpPr>
        <p:grpSpPr>
          <a:xfrm>
            <a:off x="-586438" y="2246659"/>
            <a:ext cx="1395308" cy="1361806"/>
            <a:chOff x="-586438" y="2246659"/>
            <a:chExt cx="1395308" cy="1361806"/>
          </a:xfrm>
        </p:grpSpPr>
        <p:sp>
          <p:nvSpPr>
            <p:cNvPr id="1234" name="Google Shape;1234;p32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713225" y="41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1"/>
          </p:nvPr>
        </p:nvSpPr>
        <p:spPr>
          <a:xfrm>
            <a:off x="1475660" y="3212151"/>
            <a:ext cx="26469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2"/>
          </p:nvPr>
        </p:nvSpPr>
        <p:spPr>
          <a:xfrm>
            <a:off x="5021435" y="3212150"/>
            <a:ext cx="26469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3"/>
          </p:nvPr>
        </p:nvSpPr>
        <p:spPr>
          <a:xfrm>
            <a:off x="1475625" y="2708875"/>
            <a:ext cx="26469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4"/>
          </p:nvPr>
        </p:nvSpPr>
        <p:spPr>
          <a:xfrm>
            <a:off x="5021400" y="2708875"/>
            <a:ext cx="26469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sz="2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899960">
            <a:off x="7636193" y="-52062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99960">
            <a:off x="8041309" y="868670"/>
            <a:ext cx="1474531" cy="851125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10276459">
            <a:off x="6986100" y="380494"/>
            <a:ext cx="1169869" cy="588485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4161388" y="4630750"/>
            <a:ext cx="5129137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0" y="4611475"/>
            <a:ext cx="4715411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rot="10800000">
            <a:off x="3142243" y="4617932"/>
            <a:ext cx="2972232" cy="775568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>
            <a:off x="-161617" y="3561423"/>
            <a:ext cx="745375" cy="1353225"/>
            <a:chOff x="4614150" y="3299838"/>
            <a:chExt cx="745375" cy="1353225"/>
          </a:xfrm>
        </p:grpSpPr>
        <p:sp>
          <p:nvSpPr>
            <p:cNvPr id="153" name="Google Shape;153;p5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5"/>
          <p:cNvSpPr/>
          <p:nvPr/>
        </p:nvSpPr>
        <p:spPr>
          <a:xfrm rot="8100000">
            <a:off x="7557898" y="3685956"/>
            <a:ext cx="2127080" cy="1555235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"/>
          <p:cNvSpPr/>
          <p:nvPr/>
        </p:nvSpPr>
        <p:spPr>
          <a:xfrm rot="5400000">
            <a:off x="8026100" y="4018825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-335384" y="62243"/>
            <a:ext cx="1092889" cy="665181"/>
            <a:chOff x="7486891" y="184631"/>
            <a:chExt cx="1092889" cy="665181"/>
          </a:xfrm>
        </p:grpSpPr>
        <p:sp>
          <p:nvSpPr>
            <p:cNvPr id="163" name="Google Shape;163;p5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8529915" y="354553"/>
            <a:ext cx="647437" cy="464111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6"/>
          <p:cNvGrpSpPr/>
          <p:nvPr/>
        </p:nvGrpSpPr>
        <p:grpSpPr>
          <a:xfrm>
            <a:off x="8330025" y="93888"/>
            <a:ext cx="703176" cy="694700"/>
            <a:chOff x="8330025" y="93888"/>
            <a:chExt cx="703176" cy="694700"/>
          </a:xfrm>
        </p:grpSpPr>
        <p:sp>
          <p:nvSpPr>
            <p:cNvPr id="184" name="Google Shape;184;p6"/>
            <p:cNvSpPr/>
            <p:nvPr/>
          </p:nvSpPr>
          <p:spPr>
            <a:xfrm>
              <a:off x="8771995" y="93888"/>
              <a:ext cx="21252" cy="15436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740756" y="189216"/>
              <a:ext cx="29047" cy="22347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846773" y="144551"/>
              <a:ext cx="31300" cy="2682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837852" y="413821"/>
              <a:ext cx="40221" cy="37691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927153" y="386753"/>
              <a:ext cx="43540" cy="42867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841201" y="310850"/>
              <a:ext cx="23475" cy="31297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912204" y="517217"/>
              <a:ext cx="36172" cy="21494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986312" y="652400"/>
              <a:ext cx="13427" cy="13426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0" y="0"/>
                  </a:moveTo>
                  <a:cubicBezTo>
                    <a:pt x="0" y="74"/>
                    <a:pt x="0" y="367"/>
                    <a:pt x="220" y="440"/>
                  </a:cubicBezTo>
                  <a:cubicBezTo>
                    <a:pt x="440" y="367"/>
                    <a:pt x="440" y="74"/>
                    <a:pt x="22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9018677" y="775161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57" y="1"/>
                  </a:moveTo>
                  <a:cubicBezTo>
                    <a:pt x="0" y="37"/>
                    <a:pt x="0" y="404"/>
                    <a:pt x="257" y="440"/>
                  </a:cubicBezTo>
                  <a:cubicBezTo>
                    <a:pt x="477" y="404"/>
                    <a:pt x="477" y="37"/>
                    <a:pt x="25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633613" y="364436"/>
              <a:ext cx="37968" cy="301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537613" y="239422"/>
              <a:ext cx="25698" cy="189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330025" y="118884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20" y="1"/>
                  </a:moveTo>
                  <a:cubicBezTo>
                    <a:pt x="0" y="74"/>
                    <a:pt x="0" y="367"/>
                    <a:pt x="220" y="441"/>
                  </a:cubicBezTo>
                  <a:cubicBezTo>
                    <a:pt x="477" y="367"/>
                    <a:pt x="477" y="74"/>
                    <a:pt x="22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8430750" y="977888"/>
            <a:ext cx="647424" cy="667425"/>
            <a:chOff x="8430750" y="977888"/>
            <a:chExt cx="647424" cy="667425"/>
          </a:xfrm>
        </p:grpSpPr>
        <p:sp>
          <p:nvSpPr>
            <p:cNvPr id="197" name="Google Shape;197;p6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6"/>
          <p:cNvSpPr/>
          <p:nvPr/>
        </p:nvSpPr>
        <p:spPr>
          <a:xfrm rot="10800000">
            <a:off x="2850418" y="4018050"/>
            <a:ext cx="2972232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"/>
          <p:cNvSpPr/>
          <p:nvPr/>
        </p:nvSpPr>
        <p:spPr>
          <a:xfrm>
            <a:off x="-68125" y="4431325"/>
            <a:ext cx="4789009" cy="829529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flipH="1">
            <a:off x="4166863" y="4374400"/>
            <a:ext cx="5129137" cy="886450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3826716" y="3184620"/>
            <a:ext cx="916958" cy="1408895"/>
            <a:chOff x="3841766" y="3167295"/>
            <a:chExt cx="916958" cy="1408895"/>
          </a:xfrm>
        </p:grpSpPr>
        <p:sp>
          <p:nvSpPr>
            <p:cNvPr id="209" name="Google Shape;209;p6"/>
            <p:cNvSpPr/>
            <p:nvPr/>
          </p:nvSpPr>
          <p:spPr>
            <a:xfrm rot="946665" flipH="1">
              <a:off x="4189779" y="3195146"/>
              <a:ext cx="392365" cy="1353192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 rot="946665" flipH="1">
              <a:off x="4135746" y="3767462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946665" flipH="1">
              <a:off x="4069344" y="3841981"/>
              <a:ext cx="221820" cy="150496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 rot="946665" flipH="1">
              <a:off x="4265076" y="3696630"/>
              <a:ext cx="94173" cy="40446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 rot="946665" flipH="1">
              <a:off x="4063288" y="3979289"/>
              <a:ext cx="278768" cy="191095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 rot="946665" flipH="1">
              <a:off x="3903846" y="3329991"/>
              <a:ext cx="410015" cy="51343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 rot="946665" flipH="1">
              <a:off x="4135746" y="3767462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6"/>
          <p:cNvSpPr/>
          <p:nvPr/>
        </p:nvSpPr>
        <p:spPr>
          <a:xfrm rot="-4670905">
            <a:off x="7938471" y="3665488"/>
            <a:ext cx="1169907" cy="588504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"/>
          <p:cNvSpPr/>
          <p:nvPr/>
        </p:nvSpPr>
        <p:spPr>
          <a:xfrm rot="4110747" flipH="1">
            <a:off x="1758081" y="3293099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"/>
          <p:cNvSpPr/>
          <p:nvPr/>
        </p:nvSpPr>
        <p:spPr>
          <a:xfrm rot="9891537">
            <a:off x="-96476" y="4395892"/>
            <a:ext cx="1134592" cy="258416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"/>
          <p:cNvSpPr/>
          <p:nvPr/>
        </p:nvSpPr>
        <p:spPr>
          <a:xfrm rot="2074035">
            <a:off x="7057740" y="268006"/>
            <a:ext cx="2347161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C9D2B7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709600" y="421449"/>
            <a:ext cx="77211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728305" y="2478320"/>
            <a:ext cx="46077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2"/>
          </p:nvPr>
        </p:nvSpPr>
        <p:spPr>
          <a:xfrm>
            <a:off x="709600" y="1347895"/>
            <a:ext cx="2565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title" idx="3" hasCustomPrompt="1"/>
          </p:nvPr>
        </p:nvSpPr>
        <p:spPr>
          <a:xfrm>
            <a:off x="710466" y="1805095"/>
            <a:ext cx="2031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7"/>
          <p:cNvSpPr/>
          <p:nvPr/>
        </p:nvSpPr>
        <p:spPr>
          <a:xfrm rot="631279">
            <a:off x="7690571" y="3200236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"/>
          <p:cNvSpPr/>
          <p:nvPr/>
        </p:nvSpPr>
        <p:spPr>
          <a:xfrm rot="284115">
            <a:off x="7065789" y="141251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5330091" y="2177355"/>
            <a:ext cx="2545500" cy="2545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"/>
          <p:cNvSpPr/>
          <p:nvPr/>
        </p:nvSpPr>
        <p:spPr>
          <a:xfrm rot="-9900107">
            <a:off x="7262769" y="-42954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5229248" y="898924"/>
            <a:ext cx="1209930" cy="1048028"/>
            <a:chOff x="5229248" y="898924"/>
            <a:chExt cx="1209930" cy="1048028"/>
          </a:xfrm>
        </p:grpSpPr>
        <p:sp>
          <p:nvSpPr>
            <p:cNvPr id="231" name="Google Shape;231;p7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7882401" y="4108055"/>
            <a:ext cx="862275" cy="954996"/>
            <a:chOff x="7882401" y="4108055"/>
            <a:chExt cx="862275" cy="954996"/>
          </a:xfrm>
        </p:grpSpPr>
        <p:sp>
          <p:nvSpPr>
            <p:cNvPr id="251" name="Google Shape;251;p7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7"/>
          <p:cNvSpPr/>
          <p:nvPr/>
        </p:nvSpPr>
        <p:spPr>
          <a:xfrm>
            <a:off x="-57925" y="438840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"/>
          <p:cNvSpPr/>
          <p:nvPr/>
        </p:nvSpPr>
        <p:spPr>
          <a:xfrm>
            <a:off x="-91175" y="404010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7"/>
          <p:cNvGrpSpPr/>
          <p:nvPr/>
        </p:nvGrpSpPr>
        <p:grpSpPr>
          <a:xfrm>
            <a:off x="-605888" y="3025234"/>
            <a:ext cx="1395308" cy="1361806"/>
            <a:chOff x="-605888" y="3025234"/>
            <a:chExt cx="1395308" cy="1361806"/>
          </a:xfrm>
        </p:grpSpPr>
        <p:sp>
          <p:nvSpPr>
            <p:cNvPr id="268" name="Google Shape;268;p7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7"/>
          <p:cNvSpPr/>
          <p:nvPr/>
        </p:nvSpPr>
        <p:spPr>
          <a:xfrm rot="-4569998">
            <a:off x="-893796" y="893355"/>
            <a:ext cx="2347062" cy="34645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"/>
          <p:cNvSpPr/>
          <p:nvPr/>
        </p:nvSpPr>
        <p:spPr>
          <a:xfrm rot="5720879">
            <a:off x="-601565" y="5648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"/>
          <p:cNvSpPr/>
          <p:nvPr/>
        </p:nvSpPr>
        <p:spPr>
          <a:xfrm rot="9557666">
            <a:off x="4463550" y="-252076"/>
            <a:ext cx="1319852" cy="783676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>
            <a:spLocks noGrp="1"/>
          </p:cNvSpPr>
          <p:nvPr>
            <p:ph type="title"/>
          </p:nvPr>
        </p:nvSpPr>
        <p:spPr>
          <a:xfrm>
            <a:off x="1500450" y="1036600"/>
            <a:ext cx="61431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9" name="Google Shape;279;p8"/>
          <p:cNvGrpSpPr/>
          <p:nvPr/>
        </p:nvGrpSpPr>
        <p:grpSpPr>
          <a:xfrm>
            <a:off x="7515400" y="2748650"/>
            <a:ext cx="1015989" cy="1055050"/>
            <a:chOff x="1208850" y="3315150"/>
            <a:chExt cx="1015989" cy="1055050"/>
          </a:xfrm>
        </p:grpSpPr>
        <p:sp>
          <p:nvSpPr>
            <p:cNvPr id="280" name="Google Shape;280;p8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7818200" y="2005800"/>
            <a:ext cx="1015989" cy="1055050"/>
            <a:chOff x="1208850" y="3315150"/>
            <a:chExt cx="1015989" cy="1055050"/>
          </a:xfrm>
        </p:grpSpPr>
        <p:sp>
          <p:nvSpPr>
            <p:cNvPr id="296" name="Google Shape;296;p8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8"/>
          <p:cNvSpPr/>
          <p:nvPr/>
        </p:nvSpPr>
        <p:spPr>
          <a:xfrm rot="-1232550">
            <a:off x="7065070" y="4078804"/>
            <a:ext cx="1854025" cy="932638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8"/>
          <p:cNvSpPr/>
          <p:nvPr/>
        </p:nvSpPr>
        <p:spPr>
          <a:xfrm>
            <a:off x="-63326" y="4164547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8834421">
            <a:off x="4366356" y="3742500"/>
            <a:ext cx="3158346" cy="1823052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8"/>
          <p:cNvSpPr/>
          <p:nvPr/>
        </p:nvSpPr>
        <p:spPr>
          <a:xfrm rot="3113637">
            <a:off x="7229290" y="-6016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316" name="Google Shape;316;p8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7657052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8"/>
          <p:cNvSpPr/>
          <p:nvPr/>
        </p:nvSpPr>
        <p:spPr>
          <a:xfrm rot="-6741749" flipH="1">
            <a:off x="-338790" y="96693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8"/>
          <p:cNvGrpSpPr/>
          <p:nvPr/>
        </p:nvGrpSpPr>
        <p:grpSpPr>
          <a:xfrm rot="10800000">
            <a:off x="352914" y="2954837"/>
            <a:ext cx="978370" cy="1396625"/>
            <a:chOff x="10114118" y="-2671745"/>
            <a:chExt cx="978273" cy="1396485"/>
          </a:xfrm>
        </p:grpSpPr>
        <p:sp>
          <p:nvSpPr>
            <p:cNvPr id="331" name="Google Shape;331;p8"/>
            <p:cNvSpPr/>
            <p:nvPr/>
          </p:nvSpPr>
          <p:spPr>
            <a:xfrm rot="9372513">
              <a:off x="10443751" y="-2650100"/>
              <a:ext cx="392366" cy="135319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9372513">
              <a:off x="10318982" y="-2065113"/>
              <a:ext cx="221820" cy="150497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9372513">
              <a:off x="10515988" y="-2192301"/>
              <a:ext cx="94173" cy="404466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9372513">
              <a:off x="10290735" y="-2244606"/>
              <a:ext cx="278769" cy="19109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9372513">
              <a:off x="10200260" y="-1909338"/>
              <a:ext cx="410016" cy="513439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9372513">
              <a:off x="10401385" y="-1911213"/>
              <a:ext cx="105748" cy="68824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8"/>
          <p:cNvSpPr/>
          <p:nvPr/>
        </p:nvSpPr>
        <p:spPr>
          <a:xfrm rot="-169204">
            <a:off x="3780390" y="-72204"/>
            <a:ext cx="2347076" cy="34645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9"/>
          <p:cNvSpPr txBox="1">
            <a:spLocks noGrp="1"/>
          </p:cNvSpPr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9"/>
          <p:cNvSpPr txBox="1">
            <a:spLocks noGrp="1"/>
          </p:cNvSpPr>
          <p:nvPr>
            <p:ph type="subTitle" idx="1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3" name="Google Shape;343;p9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344" name="Google Shape;344;p9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-37050" y="4355125"/>
            <a:ext cx="6799568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9"/>
          <p:cNvSpPr/>
          <p:nvPr/>
        </p:nvSpPr>
        <p:spPr>
          <a:xfrm flipH="1">
            <a:off x="2392450" y="4317273"/>
            <a:ext cx="6757025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9"/>
          <p:cNvSpPr/>
          <p:nvPr/>
        </p:nvSpPr>
        <p:spPr>
          <a:xfrm rot="7110921">
            <a:off x="5341721" y="811026"/>
            <a:ext cx="1722624" cy="99432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9"/>
          <p:cNvSpPr/>
          <p:nvPr/>
        </p:nvSpPr>
        <p:spPr>
          <a:xfrm rot="-1883114" flipH="1">
            <a:off x="-1613018" y="-136238"/>
            <a:ext cx="4339240" cy="1555278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C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"/>
          <p:cNvSpPr/>
          <p:nvPr/>
        </p:nvSpPr>
        <p:spPr>
          <a:xfrm flipH="1">
            <a:off x="7770216" y="4239350"/>
            <a:ext cx="1572056" cy="93342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9"/>
          <p:cNvGrpSpPr/>
          <p:nvPr/>
        </p:nvGrpSpPr>
        <p:grpSpPr>
          <a:xfrm>
            <a:off x="3327437" y="3279884"/>
            <a:ext cx="1395308" cy="1361806"/>
            <a:chOff x="3307387" y="6347934"/>
            <a:chExt cx="1395308" cy="1361806"/>
          </a:xfrm>
        </p:grpSpPr>
        <p:sp>
          <p:nvSpPr>
            <p:cNvPr id="362" name="Google Shape;362;p9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9"/>
          <p:cNvSpPr/>
          <p:nvPr/>
        </p:nvSpPr>
        <p:spPr>
          <a:xfrm rot="-4540936">
            <a:off x="-370382" y="3494483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9"/>
          <p:cNvSpPr/>
          <p:nvPr/>
        </p:nvSpPr>
        <p:spPr>
          <a:xfrm rot="3224944" flipH="1">
            <a:off x="6925087" y="-1169803"/>
            <a:ext cx="2701490" cy="215550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>
            <a:spLocks noGrp="1"/>
          </p:cNvSpPr>
          <p:nvPr>
            <p:ph type="title"/>
          </p:nvPr>
        </p:nvSpPr>
        <p:spPr>
          <a:xfrm>
            <a:off x="713225" y="1611049"/>
            <a:ext cx="36468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12" Type="http://schemas.openxmlformats.org/officeDocument/2006/relationships/image" Target="../media/image1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12" Type="http://schemas.openxmlformats.org/officeDocument/2006/relationships/image" Target="../media/image1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8.png"/><Relationship Id="rId12" Type="http://schemas.openxmlformats.org/officeDocument/2006/relationships/image" Target="../media/image1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37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hyperlink" Target="https://www.mdpi.com/2071-1050/11/19/5190/pdf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hyperlink" Target="https://www.dosm.gov.my/v1/index.php?r=column3/accordion&amp;menu_id=amZNeW9vTXRydTFwTXAxSmdDL1J4dz09" TargetMode="External"/><Relationship Id="rId5" Type="http://schemas.openxmlformats.org/officeDocument/2006/relationships/hyperlink" Target="https://www.dosm.gov.my/v1/uploads/files/4_Portal%20Content/2_%20Statistics/Open%20Data/PopulationDemography/Proportion_of_adults_who_are_obese_by_state_sex_and_age_group_Malaysia_2011_and_2015.xlsx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3"/>
          <p:cNvSpPr txBox="1">
            <a:spLocks noGrp="1"/>
          </p:cNvSpPr>
          <p:nvPr>
            <p:ph type="ctrTitle"/>
          </p:nvPr>
        </p:nvSpPr>
        <p:spPr>
          <a:xfrm>
            <a:off x="918850" y="967850"/>
            <a:ext cx="75177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Title: Obesity Population of Adults in Malaysia</a:t>
            </a:r>
            <a:endParaRPr sz="4000"/>
          </a:p>
        </p:txBody>
      </p:sp>
      <p:sp>
        <p:nvSpPr>
          <p:cNvPr id="1245" name="Google Shape;1245;p33"/>
          <p:cNvSpPr txBox="1">
            <a:spLocks noGrp="1"/>
          </p:cNvSpPr>
          <p:nvPr>
            <p:ph type="subTitle" idx="1"/>
          </p:nvPr>
        </p:nvSpPr>
        <p:spPr>
          <a:xfrm>
            <a:off x="1277075" y="2333625"/>
            <a:ext cx="6889500" cy="17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SECTION 1  (GROUP A)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Nurshahidah Irdina Binti Shamharir (1912296)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Intan Amirah Binti Rosre (1918692)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Nurul Balqis Amyli Binti Yaacob (1915472) 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Irdina Hidayah Binti Khairudin (1916514)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7A9802-70F3-4266-B7D8-75D07CFA5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6550" y="4511446"/>
            <a:ext cx="632054" cy="632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2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2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2"/>
          <p:cNvSpPr txBox="1">
            <a:spLocks noGrp="1"/>
          </p:cNvSpPr>
          <p:nvPr>
            <p:ph type="ctrTitle" idx="4294967295"/>
          </p:nvPr>
        </p:nvSpPr>
        <p:spPr>
          <a:xfrm>
            <a:off x="713250" y="11899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MARKOV CHAIN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342" name="Google Shape;1342;p42"/>
          <p:cNvSpPr txBox="1">
            <a:spLocks noGrp="1"/>
          </p:cNvSpPr>
          <p:nvPr>
            <p:ph type="subTitle" idx="4294967295"/>
          </p:nvPr>
        </p:nvSpPr>
        <p:spPr>
          <a:xfrm>
            <a:off x="547450" y="1046475"/>
            <a:ext cx="50358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Transition Matrix: Age group 45-64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343" name="Google Shape;1343;p42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44" name="Google Shape;1344;p42"/>
          <p:cNvGraphicFramePr/>
          <p:nvPr/>
        </p:nvGraphicFramePr>
        <p:xfrm>
          <a:off x="1716925" y="1682725"/>
          <a:ext cx="3079850" cy="1051470"/>
        </p:xfrm>
        <a:graphic>
          <a:graphicData uri="http://schemas.openxmlformats.org/drawingml/2006/table">
            <a:tbl>
              <a:tblPr>
                <a:noFill/>
                <a:tableStyleId>{9CC286CF-3D54-46FF-B035-781D988C3864}</a:tableStyleId>
              </a:tblPr>
              <a:tblGrid>
                <a:gridCol w="9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0.86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0.12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0.14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0.88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45" name="Google Shape;1345;p42"/>
          <p:cNvSpPr txBox="1">
            <a:spLocks noGrp="1"/>
          </p:cNvSpPr>
          <p:nvPr>
            <p:ph type="subTitle" idx="4294967295"/>
          </p:nvPr>
        </p:nvSpPr>
        <p:spPr>
          <a:xfrm>
            <a:off x="621200" y="3039200"/>
            <a:ext cx="50358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Transition Matrix: Age group 65+ 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aphicFrame>
        <p:nvGraphicFramePr>
          <p:cNvPr id="1346" name="Google Shape;1346;p42"/>
          <p:cNvGraphicFramePr/>
          <p:nvPr/>
        </p:nvGraphicFramePr>
        <p:xfrm>
          <a:off x="1790675" y="3675450"/>
          <a:ext cx="3079850" cy="1051470"/>
        </p:xfrm>
        <a:graphic>
          <a:graphicData uri="http://schemas.openxmlformats.org/drawingml/2006/table">
            <a:tbl>
              <a:tblPr>
                <a:noFill/>
                <a:tableStyleId>{9CC286CF-3D54-46FF-B035-781D988C3864}</a:tableStyleId>
              </a:tblPr>
              <a:tblGrid>
                <a:gridCol w="9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0.77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0.06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0.23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0.94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47" name="Google Shape;1347;p42" descr="{&quot;aid&quot;:null,&quot;backgroundColor&quot;:&quot;#ffffff&quot;,&quot;type&quot;:&quot;$$&quot;,&quot;backgroundColorModified&quot;:null,&quot;id&quot;:&quot;3&quot;,&quot;code&quot;:&quot;$$\\begin{bmatrix}\n{0.86}&amp;{0.12}\\\\\n{0.14}&amp;{0.88}\\\\\n\\end{bmatrix}$$&quot;,&quot;font&quot;:{&quot;family&quot;:&quot;Times New Roman&quot;,&quot;size&quot;:12,&quot;color&quot;:&quot;#000000&quot;},&quot;ts&quot;:1641389474101,&quot;cs&quot;:&quot;I+7TsoO/QCJeHFojJZmSuw==&quot;,&quot;size&quot;:{&quot;width&quot;:81,&quot;height&quot;:3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975" y="1046475"/>
            <a:ext cx="1006175" cy="45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42" descr="{&quot;type&quot;:&quot;$$&quot;,&quot;aid&quot;:null,&quot;backgroundColor&quot;:&quot;#ffffff&quot;,&quot;font&quot;:{&quot;size&quot;:12,&quot;color&quot;:&quot;#000000&quot;,&quot;family&quot;:&quot;Times New Roman&quot;},&quot;backgroundColorModified&quot;:null,&quot;code&quot;:&quot;$$\\begin{bmatrix}\n{0.77}&amp;{0.06}\\\\\n{0.23}&amp;{0.94}\\\\\n\\end{bmatrix}$$&quot;,&quot;id&quot;:&quot;4&quot;,&quot;ts&quot;:1641389542790,&quot;cs&quot;:&quot;/I9X+xSJ3lQXYCL0O6sbXA==&quot;,&quot;size&quot;:{&quot;width&quot;:81,&quot;height&quot;:3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525" y="3039191"/>
            <a:ext cx="1006175" cy="45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Markov Chain 2">
            <a:hlinkClick r:id="" action="ppaction://media"/>
            <a:extLst>
              <a:ext uri="{FF2B5EF4-FFF2-40B4-BE49-F238E27FC236}">
                <a16:creationId xmlns:a16="http://schemas.microsoft.com/office/drawing/2014/main" id="{E123C6CD-158A-4F95-A378-244128755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9405" y="4507742"/>
            <a:ext cx="635758" cy="635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3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3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3"/>
          <p:cNvSpPr txBox="1">
            <a:spLocks noGrp="1"/>
          </p:cNvSpPr>
          <p:nvPr>
            <p:ph type="ctrTitle" idx="4294967295"/>
          </p:nvPr>
        </p:nvSpPr>
        <p:spPr>
          <a:xfrm>
            <a:off x="713250" y="11899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STEADY - STATE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357" name="Google Shape;1357;p43"/>
          <p:cNvSpPr txBox="1">
            <a:spLocks noGrp="1"/>
          </p:cNvSpPr>
          <p:nvPr>
            <p:ph type="subTitle" idx="4294967295"/>
          </p:nvPr>
        </p:nvSpPr>
        <p:spPr>
          <a:xfrm>
            <a:off x="851875" y="1037075"/>
            <a:ext cx="30258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Age group 18-24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358" name="Google Shape;1358;p43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9" name="Google Shape;1359;p43"/>
          <p:cNvSpPr txBox="1">
            <a:spLocks noGrp="1"/>
          </p:cNvSpPr>
          <p:nvPr>
            <p:ph type="subTitle" idx="4294967295"/>
          </p:nvPr>
        </p:nvSpPr>
        <p:spPr>
          <a:xfrm>
            <a:off x="5294375" y="990075"/>
            <a:ext cx="26193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Age group 25-44 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60" name="Google Shape;1360;p43" descr="{&quot;id&quot;:&quot;21&quot;,&quot;backgroundColorModified&quot;:null,&quot;aid&quot;:null,&quot;font&quot;:{&quot;size&quot;:12,&quot;color&quot;:&quot;#000000&quot;,&quot;family&quot;:&quot;Times New Roman&quot;},&quot;type&quot;:&quot;align*&quot;,&quot;backgroundColor&quot;:&quot;#ffffff&quot;,&quot;code&quot;:&quot;\\begin{align*}\n{\\begin{bmatrix}\n{0.88}&amp;{0.03}\\\\\n{0.12}&amp;{0.97}\\\\\n\\end{bmatrix}\\,-\\,\\begin{bmatrix}\n{1}&amp;{0}\\\\\n{0}&amp;{1}\\\\\n\\end{bmatrix}\\,}&amp;={\\,\\begin{bmatrix}\n{-0.12}&amp;{0.03}\\\\\n{0.12}&amp;{-0.03}\\\\\n\\end{bmatrix}}\\\\\n{0.12x_{1}\\,}&amp;={0.03x_{2}}\\\\\n{\\,x_{1}}&amp;={\\frac{1}{4}x_{2}}\\\\\n\\separator\n{x_{1}}&amp;={1,\\,x_{2}=\\,4}\\\\\n{\\,Px_{1}}&amp;={\\frac{1}{5},\\,Px_{2}\\,=\\,\\frac{4}{5}}\\\\\n{\\,Px_{1}\\,}&amp;={\\frac{1}{5}\\times100\\,=\\,20\\%}\\\\\n{Px_{2}\\,\\,}&amp;={\\frac{4}{5}\\,\\times100\\,=\\,80\\%}\t\n\\end{align*}&quot;,&quot;ts&quot;:1641829531498,&quot;cs&quot;:&quot;oY6UtoMMY0umkOX+vjmc4Q==&quot;,&quot;size&quot;:{&quot;width&quot;:302,&quot;height&quot;:25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475" y="1793450"/>
            <a:ext cx="2782600" cy="243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1" name="Google Shape;1361;p43"/>
          <p:cNvCxnSpPr/>
          <p:nvPr/>
        </p:nvCxnSpPr>
        <p:spPr>
          <a:xfrm>
            <a:off x="4677625" y="1238250"/>
            <a:ext cx="38100" cy="344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2" name="Google Shape;1362;p43" descr="{&quot;id&quot;:&quot;23&quot;,&quot;font&quot;:{&quot;size&quot;:12,&quot;color&quot;:&quot;#000000&quot;,&quot;family&quot;:&quot;Times New Roman&quot;},&quot;backgroundColor&quot;:&quot;#ffffff&quot;,&quot;type&quot;:&quot;align*&quot;,&quot;aid&quot;:null,&quot;backgroundColorModified&quot;:null,&quot;code&quot;:&quot;\\begin{align*}\n{\\begin{bmatrix}\n{0.85}&amp;{0.03}\\\\\n{0.15}&amp;{0.97}\\\\\n\\end{bmatrix}\\,-\\,\\begin{bmatrix}\n{1}&amp;{0}\\\\\n{0}&amp;{1}\\\\\n\\end{bmatrix}\\,}&amp;={\\,\\begin{bmatrix}\n{-0.15}&amp;{0.03}\\\\\n{0.15}&amp;{-0.03}\\\\\n\\end{bmatrix}}\\\\\n{0.15x_{1}\\,}&amp;={0.03x_{2}}\\\\\n{x_{1}\\,}&amp;={\\frac{0.03}{0.15}x_{2}}\\\\\n{x_{1}\\,}&amp;={\\frac{1}{5}x_{2}}\\\\\n\\separator\n{x_{1}}&amp;={1,\\,x_{2}=\\,5}\\\\\n{P_{1}\\,}&amp;={\\frac{1}{6},\\,P_{2}=\\frac{5}{6}}\\\\\n{P_{1}\\,}&amp;={\\frac{1}{6}\\times100\\,=\\,16.7\\%}\\\\\n{P_{2}\\,}&amp;={\\frac{5}{6}\\times100\\,=\\,83.3\\%}\t\n\\end{align*}&quot;,&quot;ts&quot;:1641829973771,&quot;cs&quot;:&quot;U3grcZxnubqAzuMfw+oLQQ==&quot;,&quot;size&quot;:{&quot;width&quot;:312,&quot;height&quot;:290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2925" y="1602075"/>
            <a:ext cx="30003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43"/>
          <p:cNvSpPr/>
          <p:nvPr/>
        </p:nvSpPr>
        <p:spPr>
          <a:xfrm>
            <a:off x="3877675" y="3932600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3"/>
          <p:cNvSpPr/>
          <p:nvPr/>
        </p:nvSpPr>
        <p:spPr>
          <a:xfrm>
            <a:off x="3877825" y="3565925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43"/>
          <p:cNvSpPr/>
          <p:nvPr/>
        </p:nvSpPr>
        <p:spPr>
          <a:xfrm>
            <a:off x="8292725" y="3707500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3"/>
          <p:cNvSpPr/>
          <p:nvPr/>
        </p:nvSpPr>
        <p:spPr>
          <a:xfrm>
            <a:off x="8292725" y="4094100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3"/>
          <p:cNvSpPr txBox="1">
            <a:spLocks noGrp="1"/>
          </p:cNvSpPr>
          <p:nvPr>
            <p:ph type="subTitle" idx="4294967295"/>
          </p:nvPr>
        </p:nvSpPr>
        <p:spPr>
          <a:xfrm>
            <a:off x="0" y="3552350"/>
            <a:ext cx="2055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Not 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68" name="Google Shape;1368;p43"/>
          <p:cNvSpPr txBox="1">
            <a:spLocks noGrp="1"/>
          </p:cNvSpPr>
          <p:nvPr>
            <p:ph type="subTitle" idx="4294967295"/>
          </p:nvPr>
        </p:nvSpPr>
        <p:spPr>
          <a:xfrm>
            <a:off x="4436550" y="3713850"/>
            <a:ext cx="2055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Not 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8" name="Static state 1">
            <a:hlinkClick r:id="" action="ppaction://media"/>
            <a:extLst>
              <a:ext uri="{FF2B5EF4-FFF2-40B4-BE49-F238E27FC236}">
                <a16:creationId xmlns:a16="http://schemas.microsoft.com/office/drawing/2014/main" id="{313CBBD5-82CD-46D9-9097-45CE0D3FC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30750" y="4458800"/>
            <a:ext cx="684700" cy="68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4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44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44"/>
          <p:cNvSpPr txBox="1">
            <a:spLocks noGrp="1"/>
          </p:cNvSpPr>
          <p:nvPr>
            <p:ph type="ctrTitle" idx="4294967295"/>
          </p:nvPr>
        </p:nvSpPr>
        <p:spPr>
          <a:xfrm>
            <a:off x="713250" y="11899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STEADY - STATE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377" name="Google Shape;1377;p44"/>
          <p:cNvSpPr txBox="1">
            <a:spLocks noGrp="1"/>
          </p:cNvSpPr>
          <p:nvPr>
            <p:ph type="subTitle" idx="4294967295"/>
          </p:nvPr>
        </p:nvSpPr>
        <p:spPr>
          <a:xfrm>
            <a:off x="1121050" y="1093475"/>
            <a:ext cx="26403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Age group 45-64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378" name="Google Shape;1378;p44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44"/>
          <p:cNvSpPr txBox="1">
            <a:spLocks noGrp="1"/>
          </p:cNvSpPr>
          <p:nvPr>
            <p:ph type="subTitle" idx="4294967295"/>
          </p:nvPr>
        </p:nvSpPr>
        <p:spPr>
          <a:xfrm>
            <a:off x="5397975" y="1046475"/>
            <a:ext cx="25665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Age group 65+ 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80" name="Google Shape;1380;p44" descr="{&quot;aid&quot;:null,&quot;id&quot;:&quot;22&quot;,&quot;type&quot;:&quot;align*&quot;,&quot;code&quot;:&quot;\\begin{align*}\n{\\begin{bmatrix}\n{0.86}&amp;{0.12}\\\\\n{0.14}&amp;{0.88}\\\\\n\\end{bmatrix}-\\begin{bmatrix}\n{1}&amp;{0}\\\\\n{0}&amp;{1}\\\\\n\\end{bmatrix}}&amp;={\\begin{bmatrix}\n{-0.14}&amp;{0.12}\\\\\n{0.14}&amp;{-0.12}\\\\\n\\end{bmatrix}}\\\\\n{0.14x_{1}\\,}&amp;={0.12x_{2}}\\\\\n{\\,x_{1}}&amp;={\\frac{0.12x_{2}}{0.14}}\\\\\n{\\,x_{1}}&amp;={\\frac{6}{7}x_{2}}\\\\\n\\separator\n{x_{1}}&amp;={6,\\,x_{2}=\\,7}\\\\\n{\\,Px_{1}}&amp;={\\frac{6}{13},\\,Px_{2}=\\,\\frac{7}{13}}\\\\\n{\\,Px_{1}}&amp;={\\frac{6}{13}\\,\\times\\,100\\,\\%=\\,46.15\\%}\\\\\n{\\,Px_{2}}&amp;={\\frac{7}{13}\\,\\times\\,100\\%\\,=\\,53.85\\%}\t\n\\end{align*}&quot;,&quot;backgroundColorModified&quot;:false,&quot;font&quot;:{&quot;size&quot;:12,&quot;color&quot;:&quot;#000000&quot;,&quot;family&quot;:&quot;Times New Roman&quot;},&quot;backgroundColor&quot;:&quot;#ffffff&quot;,&quot;ts&quot;:1641830041808,&quot;cs&quot;:&quot;k8O/BREzOx0VwhfW5eJNRw==&quot;,&quot;size&quot;:{&quot;width&quot;:340,&quot;height&quot;:29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450" y="1743075"/>
            <a:ext cx="32385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44" descr="{&quot;code&quot;:&quot;\\begin{align*}\n{\\begin{bmatrix}\n{0.77}&amp;{0.06}\\\\\n{0.23}&amp;{0.94}\\\\\n\\end{bmatrix}-\\begin{bmatrix}\n{1}&amp;{0}\\\\\n{0}&amp;{1}\\\\\n\\end{bmatrix}}&amp;={\\begin{bmatrix}\n{-0.23}&amp;{0.06}\\\\\n{0.23}&amp;{-0.06}\\\\\n\\end{bmatrix}}\\\\\n{0.23x_{1}\\,}&amp;={0.06x_{2}}\\\\\n{\\,x_{1}}&amp;={\\frac{0.06}{0.23}x_{2}}\\\\\n{x_{1}\\,}&amp;={\\frac{6}{23}x_{2}}\\\\\n\\separator\n{x_{1}}&amp;={6,\\,x_{2}=23}\\\\\n{\\,Px_{1}}&amp;={\\frac{6}{29},\\,x_{2}\\,=\\,\\frac{23}{29}}\\\\\n{\\,Px_{1}}&amp;={\\frac{6}{29}\\,\\times\\,100\\%\\,=\\,20.69\\%}\\\\\n{Px_{2}\\,}&amp;={\\frac{23}{29}\\,\\times\\,100\\%\\,=\\,79.31\\%}\t\n\\end{align*}&quot;,&quot;id&quot;:&quot;24&quot;,&quot;backgroundColor&quot;:&quot;#ffffff&quot;,&quot;backgroundColorModified&quot;:null,&quot;aid&quot;:null,&quot;font&quot;:{&quot;family&quot;:&quot;Times New Roman&quot;,&quot;size&quot;:12,&quot;color&quot;:&quot;#000000&quot;},&quot;type&quot;:&quot;align*&quot;,&quot;ts&quot;:1641829989541,&quot;cs&quot;:&quot;K6L1kq8nFjfMbv0hndkrkQ==&quot;,&quot;size&quot;:{&quot;width&quot;:340,&quot;height&quot;:290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625" y="1639675"/>
            <a:ext cx="3238500" cy="277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2" name="Google Shape;1382;p44"/>
          <p:cNvCxnSpPr/>
          <p:nvPr/>
        </p:nvCxnSpPr>
        <p:spPr>
          <a:xfrm>
            <a:off x="4677625" y="1238250"/>
            <a:ext cx="38100" cy="344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3" name="Google Shape;1383;p44"/>
          <p:cNvSpPr/>
          <p:nvPr/>
        </p:nvSpPr>
        <p:spPr>
          <a:xfrm>
            <a:off x="4258675" y="4237400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44"/>
          <p:cNvSpPr/>
          <p:nvPr/>
        </p:nvSpPr>
        <p:spPr>
          <a:xfrm>
            <a:off x="4258825" y="3870725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4"/>
          <p:cNvSpPr/>
          <p:nvPr/>
        </p:nvSpPr>
        <p:spPr>
          <a:xfrm>
            <a:off x="8525875" y="4085000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44"/>
          <p:cNvSpPr/>
          <p:nvPr/>
        </p:nvSpPr>
        <p:spPr>
          <a:xfrm>
            <a:off x="8526025" y="3718325"/>
            <a:ext cx="3426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4"/>
          <p:cNvSpPr txBox="1">
            <a:spLocks noGrp="1"/>
          </p:cNvSpPr>
          <p:nvPr>
            <p:ph type="subTitle" idx="4294967295"/>
          </p:nvPr>
        </p:nvSpPr>
        <p:spPr>
          <a:xfrm>
            <a:off x="0" y="3857150"/>
            <a:ext cx="2055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Not 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88" name="Google Shape;1388;p44"/>
          <p:cNvSpPr txBox="1">
            <a:spLocks noGrp="1"/>
          </p:cNvSpPr>
          <p:nvPr>
            <p:ph type="subTitle" idx="4294967295"/>
          </p:nvPr>
        </p:nvSpPr>
        <p:spPr>
          <a:xfrm>
            <a:off x="4184313" y="3704750"/>
            <a:ext cx="2055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Not Obese</a:t>
            </a:r>
            <a:endParaRPr sz="13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8" name="Static state 2">
            <a:hlinkClick r:id="" action="ppaction://media"/>
            <a:extLst>
              <a:ext uri="{FF2B5EF4-FFF2-40B4-BE49-F238E27FC236}">
                <a16:creationId xmlns:a16="http://schemas.microsoft.com/office/drawing/2014/main" id="{FD6FA6FC-E0DE-4A5B-9B77-F72C25645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30750" y="4503398"/>
            <a:ext cx="660252" cy="660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5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395" name="Google Shape;1395;p45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88% remain obese, and 3% non-obese became 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97% remain non-obese,  and 12% obese became non-obese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96" name="Google Shape;1396;p45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18-24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97" name="Google Shape;1397;p45" descr="{&quot;id&quot;:&quot;32-1-0&quot;,&quot;backgroundColorModified&quot;:false,&quot;aid&quot;:null,&quot;type&quot;:&quot;align*&quot;,&quot;code&quot;:&quot;\\begin{align*}\n{x_{k+1}\\,}&amp;={\\begin{bmatrix}\n{O_{k+1}}\\\\\n{N_{k+1}}\\\\\n\\end{bmatrix}}\\\\\n{}&amp;={\\begin{bmatrix}\n{0.88O_{k}+0.03N_{k}}\\\\\n{0.97N_{k}+0.12O_{k}}\\\\\n\\end{bmatrix}}\\\\\n{\\,}&amp;={\\begin{bmatrix}\n{0.88}\\\\\n{0.12}\\\\\n\\end{bmatrix}O_{k}+\\begin{bmatrix}\n{0.03}\\\\\n{0.97}\\\\\n\\end{bmatrix}N_{k}}\t\n\\end{align*}&quot;,&quot;backgroundColor&quot;:&quot;#ffffff&quot;,&quot;font&quot;:{&quot;size&quot;:11,&quot;color&quot;:&quot;#000000&quot;,&quot;family&quot;:&quot;Arial&quot;},&quot;ts&quot;:1642428126536,&quot;cs&quot;:&quot;WoWOpoatLO9cKhmzxImXWw==&quot;,&quot;size&quot;:{&quot;width&quot;:216,&quot;height&quot;:133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13" y="2732213"/>
            <a:ext cx="20574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5" descr="{&quot;backgroundColorModified&quot;:false,&quot;code&quot;:&quot;\\begin{align*}\n{Ax_{k}}&amp;={\\begin{bmatrix}\n{0.88}&amp;{0.03}\\\\\n{0.12}&amp;{0.97}\\\\\n\\end{bmatrix}\\begin{bmatrix}\n{O_{k}}\\\\\n{N_{k}}\\\\\n\\end{bmatrix}}\\\\\n{A\\,}&amp;={\\begin{bmatrix}\n{0.88}&amp;{0.03}\\\\\n{0.12}&amp;{0.97}\\\\\n\\end{bmatrix}}\t\n\\end{align*}&quot;,&quot;backgroundColor&quot;:&quot;#ffffff&quot;,&quot;aid&quot;:null,&quot;type&quot;:&quot;align*&quot;,&quot;font&quot;:{&quot;size&quot;:16,&quot;color&quot;:&quot;#000000&quot;,&quot;family&quot;:&quot;Arial&quot;},&quot;id&quot;:&quot;33-0-0&quot;,&quot;ts&quot;:1642428451075,&quot;cs&quot;:&quot;tHgux1g0XtNROBQwJpYqCA==&quot;,&quot;size&quot;:{&quot;width&quot;:172,&quot;height&quot;:126}}"/>
          <p:cNvPicPr preferRelativeResize="0"/>
          <p:nvPr/>
        </p:nvPicPr>
        <p:blipFill rotWithShape="1">
          <a:blip r:embed="rId6">
            <a:alphaModFix/>
          </a:blip>
          <a:srcRect b="-55424"/>
          <a:stretch/>
        </p:blipFill>
        <p:spPr>
          <a:xfrm>
            <a:off x="1132113" y="4157525"/>
            <a:ext cx="1647825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9" name="Google Shape;1399;p45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0" name="Google Shape;1400;p45"/>
          <p:cNvSpPr txBox="1">
            <a:spLocks noGrp="1"/>
          </p:cNvSpPr>
          <p:nvPr>
            <p:ph type="subTitle" idx="1"/>
          </p:nvPr>
        </p:nvSpPr>
        <p:spPr>
          <a:xfrm>
            <a:off x="3226950" y="26382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General Solution: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01" name="Google Shape;1401;p45" descr="{&quot;font&quot;:{&quot;size&quot;:11,&quot;color&quot;:&quot;#000000&quot;,&quot;family&quot;:&quot;Candara&quot;},&quot;backgroundColor&quot;:&quot;#ffffff&quot;,&quot;type&quot;:&quot;align*&quot;,&quot;code&quot;:&quot;\\begin{align*}\n{\\det\\left(A-\\lambda I\\right)}&amp;={0}\\\\\n{\\left(0.88-\\lambda\\right)\\left(0.97-\\lambda\\right)-\\left(0.03\\right)\\left(0.12\\right)}&amp;={0}\\\\\n{\\lambda^{2}-1.85\\lambda+0.85}&amp;={0}\t\n\\end{align*}&quot;,&quot;backgroundColorModified&quot;:false,&quot;aid&quot;:null,&quot;id&quot;:&quot;36-0&quot;,&quot;ts&quot;:1642477739485,&quot;cs&quot;:&quot;8jNTOrSeUSFB6S2nuoUG6w==&quot;,&quot;size&quot;:{&quot;width&quot;:248,&quot;height&quot;:52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5488" y="2638225"/>
            <a:ext cx="2362200" cy="4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2" name="Google Shape;1402;p45"/>
          <p:cNvCxnSpPr/>
          <p:nvPr/>
        </p:nvCxnSpPr>
        <p:spPr>
          <a:xfrm>
            <a:off x="3712125" y="2638225"/>
            <a:ext cx="15600" cy="245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3" name="Google Shape;1403;p45"/>
          <p:cNvSpPr txBox="1">
            <a:spLocks noGrp="1"/>
          </p:cNvSpPr>
          <p:nvPr>
            <p:ph type="subTitle" idx="1"/>
          </p:nvPr>
        </p:nvSpPr>
        <p:spPr>
          <a:xfrm>
            <a:off x="3226950" y="32877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Eigenvalues: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04" name="Google Shape;1404;p45" descr="{&quot;backgroundColor&quot;:&quot;#ffffff&quot;,&quot;backgroundColorModified&quot;:false,&quot;id&quot;:&quot;37-0&quot;,&quot;font&quot;:{&quot;size&quot;:11,&quot;color&quot;:&quot;#000000&quot;,&quot;family&quot;:&quot;Candara&quot;},&quot;aid&quot;:null,&quot;type&quot;:&quot;$$&quot;,&quot;code&quot;:&quot;$$\\lambda_{1}=0.85,\\,\\lambda_{2}=1$$&quot;,&quot;ts&quot;:1642475494202,&quot;cs&quot;:&quot;e56QlfR07CBOabuisIQMYA==&quot;,&quot;size&quot;:{&quot;width&quot;:109,&quot;height&quot;:1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0475" y="3460425"/>
            <a:ext cx="10382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45"/>
          <p:cNvSpPr txBox="1">
            <a:spLocks noGrp="1"/>
          </p:cNvSpPr>
          <p:nvPr>
            <p:ph type="subTitle" idx="1"/>
          </p:nvPr>
        </p:nvSpPr>
        <p:spPr>
          <a:xfrm>
            <a:off x="3226950" y="39373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Eigenvectors: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06" name="Google Shape;1406;p45" descr="{&quot;backgroundColor&quot;:&quot;#ffffff&quot;,&quot;code&quot;:&quot;$$\\vec{v_{1}}=\\begin{bmatrix}\n{1}\\\\\n{-1}\\\\\n\\end{bmatrix},\\,\\vec{v}_{2}=\\begin{bmatrix}\n{6}\\\\\n{23}\\\\\n\\end{bmatrix}$$&quot;,&quot;aid&quot;:null,&quot;font&quot;:{&quot;family&quot;:&quot;Candara&quot;,&quot;color&quot;:&quot;#000000&quot;,&quot;size&quot;:11},&quot;id&quot;:&quot;38&quot;,&quot;type&quot;:&quot;$$&quot;,&quot;backgroundColorModified&quot;:false,&quot;ts&quot;:1642477398288,&quot;cs&quot;:&quot;B+eMeoRPyLlz8MtXh8VrhA==&quot;,&quot;size&quot;:{&quot;width&quot;:136,&quot;height&quot;:34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0475" y="4000438"/>
            <a:ext cx="12954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5" descr="{&quot;aid&quot;:null,&quot;backgroundColor&quot;:&quot;#ffffff&quot;,&quot;id&quot;:&quot;43&quot;,&quot;font&quot;:{&quot;size&quot;:11,&quot;color&quot;:&quot;#000000&quot;,&quot;family&quot;:&quot;Candara&quot;},&quot;backgroundColorModified&quot;:false,&quot;type&quot;:&quot;align*&quot;,&quot;code&quot;:&quot;\\begin{align*}\n{\\begin{bmatrix}\n{O\\left(k\\right)}\\\\\n{N\\left(k\\right)}\\\\\n\\end{bmatrix}}&amp;={c_{1}\\begin{bmatrix}\n{1}\\\\\n{-1}\\\\\n\\end{bmatrix}e^{0.71k}+c_{2}\\begin{bmatrix}\n{6}\\\\\n{23}\\\\\n\\end{bmatrix}e^{k}}\t\n\\end{align*}&quot;,&quot;ts&quot;:1642477458286,&quot;cs&quot;:&quot;itIUnqX0jJ6XmZM3S+LOqw==&quot;,&quot;size&quot;:{&quot;width&quot;:216,&quot;height&quot;:34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5500" y="4461400"/>
            <a:ext cx="1973325" cy="31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45"/>
          <p:cNvSpPr txBox="1">
            <a:spLocks noGrp="1"/>
          </p:cNvSpPr>
          <p:nvPr>
            <p:ph type="subTitle" idx="1"/>
          </p:nvPr>
        </p:nvSpPr>
        <p:spPr>
          <a:xfrm>
            <a:off x="3226950" y="43914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k &gt;= 0	</a:t>
            </a:r>
            <a:endParaRPr sz="14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09" name="Google Shape;1409;p45" descr="{&quot;aid&quot;:null,&quot;type&quot;:&quot;lalign*&quot;,&quot;backgroundColorModified&quot;:null,&quot;id&quot;:&quot;1&quot;,&quot;font&quot;:{&quot;color&quot;:&quot;#3F4941&quot;,&quot;family&quot;:&quot;Calistoga&quot;,&quot;size&quot;:15},&quot;code&quot;:&quot;\\begin{lalign*}\n&amp;{Let\\,O_{k\\,}=\\,Obese\\,at\\,year\\,k,\\,and\\,N_{k}\\,=\\,Non-obese\\,at\\,year\\,k}\\\\\n&amp;{Stage\\,Matrix\\,A,\\,such\\,x_{k+1\\,}=\\,Ax_{k\\,}for\\,k\\geq0}\t\n\\end{lalign*}&quot;,&quot;backgroundColor&quot;:&quot;#C9D2B7&quot;,&quot;ts&quot;:1642520644634,&quot;cs&quot;:&quot;TI4OZveL/tlsSBH1HeqAOw==&quot;,&quot;size&quot;:{&quot;width&quot;:519,&quot;height&quot;:4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5925" y="2048375"/>
            <a:ext cx="49434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D4870660-F0AB-4590-A814-36255413E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5524" y="4581849"/>
            <a:ext cx="618476" cy="618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6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16" name="Google Shape;1416;p46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Eventual ratio of obese to non-obese people:</a:t>
            </a:r>
            <a:endParaRPr sz="20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as k→∞,</a:t>
            </a: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for every obese person, there are about 4 non-obese people.	</a:t>
            </a:r>
            <a:endParaRPr sz="19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7" name="Google Shape;1417;p46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18-24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18" name="Google Shape;1418;p46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19" name="Google Shape;1419;p46" descr="{&quot;backgroundColor&quot;:&quot;#ffffff&quot;,&quot;code&quot;:&quot;$$\\frac{O}{N}=\\frac{1}{4}$$&quot;,&quot;aid&quot;:null,&quot;id&quot;:&quot;45-0&quot;,&quot;font&quot;:{&quot;color&quot;:&quot;#000000&quot;,&quot;size&quot;:11,&quot;family&quot;:&quot;Candara&quot;},&quot;type&quot;:&quot;$$&quot;,&quot;backgroundColorModified&quot;:null,&quot;ts&quot;:1642479546728,&quot;cs&quot;:&quot;NuEhYxgWDUSyQb8iy5vXbA==&quot;,&quot;size&quot;:{&quot;width&quot;:49,&quot;height&quot;:2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100" y="2057099"/>
            <a:ext cx="776592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46" descr="{&quot;aid&quot;:null,&quot;code&quot;:&quot;\\begin{align*}\n{O}&amp;={1,\\,N=\\,4}\\\\\n{\\,O}&amp;={\\frac{1}{5},\\,N=\\frac{4}{5}}\\\\\n{\\,P_{O}}&amp;={\\frac{1}{5}\\,\\times\\,100\\,\\%=\\,20\\%}\\\\\n{\\,P_{N}}&amp;={\\frac{4}{5}\\,\\times\\,100\\%\\,=\\,80\\%}\t\n\\end{align*}&quot;,&quot;type&quot;:&quot;align*&quot;,&quot;backgroundColor&quot;:&quot;#ffffff&quot;,&quot;id&quot;:&quot;22-0-1&quot;,&quot;font&quot;:{&quot;color&quot;:&quot;#000000&quot;,&quot;size&quot;:12,&quot;family&quot;:&quot;Times New Roman&quot;},&quot;backgroundColorModified&quot;:false,&quot;ts&quot;:1642482184472,&quot;cs&quot;:&quot;PNSVJaryQtSZhVDxqguStA==&quot;,&quot;size&quot;:{&quot;width&quot;:176,&quot;height&quot;:12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363" y="3268750"/>
            <a:ext cx="2104713" cy="1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84F590E8-631C-4859-861E-A04E3E142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5592" y="4578521"/>
            <a:ext cx="598408" cy="598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7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27" name="Google Shape;1427;p47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85% remain obese, and 3% non-obese became 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97% remain non-obese,  and 15% obese became non-obese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8" name="Google Shape;1428;p47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25-44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29" name="Google Shape;1429;p47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47"/>
          <p:cNvSpPr txBox="1">
            <a:spLocks noGrp="1"/>
          </p:cNvSpPr>
          <p:nvPr>
            <p:ph type="subTitle" idx="1"/>
          </p:nvPr>
        </p:nvSpPr>
        <p:spPr>
          <a:xfrm>
            <a:off x="3226950" y="26382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General Solution: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31" name="Google Shape;1431;p47"/>
          <p:cNvCxnSpPr/>
          <p:nvPr/>
        </p:nvCxnSpPr>
        <p:spPr>
          <a:xfrm>
            <a:off x="3712125" y="2638225"/>
            <a:ext cx="15600" cy="245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2" name="Google Shape;1432;p47"/>
          <p:cNvSpPr txBox="1">
            <a:spLocks noGrp="1"/>
          </p:cNvSpPr>
          <p:nvPr>
            <p:ph type="subTitle" idx="1"/>
          </p:nvPr>
        </p:nvSpPr>
        <p:spPr>
          <a:xfrm>
            <a:off x="3226950" y="32877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Eigenvalues: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33" name="Google Shape;1433;p47"/>
          <p:cNvSpPr txBox="1">
            <a:spLocks noGrp="1"/>
          </p:cNvSpPr>
          <p:nvPr>
            <p:ph type="subTitle" idx="1"/>
          </p:nvPr>
        </p:nvSpPr>
        <p:spPr>
          <a:xfrm>
            <a:off x="3226950" y="39373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Eigenvectors: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34" name="Google Shape;1434;p47"/>
          <p:cNvSpPr txBox="1">
            <a:spLocks noGrp="1"/>
          </p:cNvSpPr>
          <p:nvPr>
            <p:ph type="subTitle" idx="1"/>
          </p:nvPr>
        </p:nvSpPr>
        <p:spPr>
          <a:xfrm>
            <a:off x="3226950" y="43914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k &gt;= 0	</a:t>
            </a:r>
            <a:endParaRPr sz="14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35" name="Google Shape;1435;p47" descr="{&quot;aid&quot;:null,&quot;type&quot;:&quot;lalign*&quot;,&quot;backgroundColorModified&quot;:null,&quot;id&quot;:&quot;1&quot;,&quot;font&quot;:{&quot;color&quot;:&quot;#3F4941&quot;,&quot;family&quot;:&quot;Calistoga&quot;,&quot;size&quot;:15},&quot;code&quot;:&quot;\\begin{lalign*}\n&amp;{Let\\,O_{k\\,}=\\,Obese\\,at\\,year\\,k,\\,and\\,N_{k}\\,=\\,Non-obese\\,at\\,year\\,k}\\\\\n&amp;{Stage\\,Matrix\\,A,\\,such\\,x_{k+1\\,}=\\,Ax_{k\\,}for\\,k\\geq0}\t\n\\end{lalign*}&quot;,&quot;backgroundColor&quot;:&quot;#C9D2B7&quot;,&quot;ts&quot;:1642520644634,&quot;cs&quot;:&quot;TI4OZveL/tlsSBH1HeqAOw==&quot;,&quot;size&quot;:{&quot;width&quot;:519,&quot;height&quot;:45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25" y="2048375"/>
            <a:ext cx="49434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7" descr="{&quot;code&quot;:&quot;\\begin{align*}\n{x_{k+1}\\,}&amp;={\\begin{bmatrix}\n{O_{k+1}}\\\\\n{N_{k+1}}\\\\\n\\end{bmatrix}}\\\\\n{}&amp;={\\begin{bmatrix}\n{0.85O_{k}+0.03N_{k}}\\\\\n{0.97N_{k}+0.15O_{k}}\\\\\n\\end{bmatrix}}\\\\\n{\\,}&amp;={\\begin{bmatrix}\n{0.85}\\\\\n{0.15}\\\\\n\\end{bmatrix}O_{k}+\\begin{bmatrix}\n{0.03}\\\\\n{0.97}\\\\\n\\end{bmatrix}N_{k}}\t\n\\end{align*}&quot;,&quot;backgroundColorModified&quot;:false,&quot;aid&quot;:null,&quot;font&quot;:{&quot;size&quot;:11,&quot;color&quot;:&quot;#000000&quot;,&quot;family&quot;:&quot;Arial&quot;},&quot;id&quot;:&quot;32-0&quot;,&quot;type&quot;:&quot;align*&quot;,&quot;backgroundColor&quot;:&quot;#ffffff&quot;,&quot;ts&quot;:1642427800521,&quot;cs&quot;:&quot;xSPngJepbkgECzo47ty9Qg==&quot;,&quot;size&quot;:{&quot;width&quot;:216,&quot;height&quot;:1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000" y="2733613"/>
            <a:ext cx="20574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7" descr="{&quot;aid&quot;:null,&quot;backgroundColorModified&quot;:false,&quot;font&quot;:{&quot;family&quot;:&quot;Arial&quot;,&quot;color&quot;:&quot;#000000&quot;,&quot;size&quot;:11},&quot;id&quot;:&quot;33-0-1&quot;,&quot;code&quot;:&quot;\\begin{align*}\n{Ax_{k}}&amp;={\\begin{bmatrix}\n{0.85}&amp;{0.03}\\\\\n{0.15}&amp;{0.97}\\\\\n\\end{bmatrix}\\begin{bmatrix}\n{O_{k}}\\\\\n{N_{k}}\\\\\n\\end{bmatrix}}\\\\\n{A\\,}&amp;={\\begin{bmatrix}\n{0.85}&amp;{0.03}\\\\\n{0.15}&amp;{0.97}\\\\\n\\end{bmatrix}}\t\n\\end{align*}&quot;,&quot;backgroundColor&quot;:&quot;#ffffff&quot;,&quot;type&quot;:&quot;align*&quot;,&quot;ts&quot;:1642428584395,&quot;cs&quot;:&quot;qT7t9+Q/uNqwvkcyj+vxzg==&quot;,&quot;size&quot;:{&quot;width&quot;:182,&quot;height&quot;:86}}"/>
          <p:cNvPicPr preferRelativeResize="0"/>
          <p:nvPr/>
        </p:nvPicPr>
        <p:blipFill rotWithShape="1">
          <a:blip r:embed="rId7">
            <a:alphaModFix/>
          </a:blip>
          <a:srcRect b="-49031"/>
          <a:stretch/>
        </p:blipFill>
        <p:spPr>
          <a:xfrm>
            <a:off x="1055913" y="4172650"/>
            <a:ext cx="1649525" cy="11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7" descr="{&quot;backgroundColorModified&quot;:false,&quot;type&quot;:&quot;align*&quot;,&quot;font&quot;:{&quot;size&quot;:11,&quot;family&quot;:&quot;Candara&quot;,&quot;color&quot;:&quot;#000000&quot;},&quot;id&quot;:&quot;36-1-0&quot;,&quot;aid&quot;:null,&quot;backgroundColor&quot;:&quot;#ffffff&quot;,&quot;code&quot;:&quot;\\begin{align*}\n{\\det\\left(A-\\lambda I\\right)}&amp;={0}\\\\\n{\\left(0.85-\\lambda\\right)\\left(0.97-\\lambda\\right)-\\left(0.03\\right)\\left(0.15\\right)}&amp;={0}\\\\\n{\\lambda^{2}-1.82\\lambda+0.82}&amp;={0}\t\n\\end{align*}&quot;,&quot;ts&quot;:1642477700923,&quot;cs&quot;:&quot;obZugNm3H3GQ1jIJw8TGZA==&quot;,&quot;size&quot;:{&quot;width&quot;:248,&quot;height&quot;:5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5500" y="2618050"/>
            <a:ext cx="2230500" cy="46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7" descr="{&quot;id&quot;:&quot;37-1-0&quot;,&quot;type&quot;:&quot;$$&quot;,&quot;backgroundColor&quot;:&quot;#ffffff&quot;,&quot;code&quot;:&quot;$$\\lambda_{1}=0.82,\\,\\lambda_{2}=1$$&quot;,&quot;backgroundColorModified&quot;:false,&quot;font&quot;:{&quot;color&quot;:&quot;#000000&quot;,&quot;family&quot;:&quot;Candara&quot;,&quot;size&quot;:11},&quot;aid&quot;:null,&quot;ts&quot;:1642476767970,&quot;cs&quot;:&quot;xqTQ92dYR0Bqsk+kdTCW6A==&quot;,&quot;size&quot;:{&quot;width&quot;:109,&quot;height&quot;:1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5500" y="3485938"/>
            <a:ext cx="10382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47" descr="{&quot;aid&quot;:null,&quot;type&quot;:&quot;$$&quot;,&quot;backgroundColor&quot;:&quot;#ffffff&quot;,&quot;id&quot;:&quot;38-1&quot;,&quot;code&quot;:&quot;$$\\vec{v_{1}}=\\begin{bmatrix}\n{1}\\\\\n{-1}\\\\\n\\end{bmatrix},\\,\\vec{v}_{2}=\\begin{bmatrix}\n{1}\\\\\n{5}\\\\\n\\end{bmatrix}$$&quot;,&quot;font&quot;:{&quot;color&quot;:&quot;#000000&quot;,&quot;family&quot;:&quot;Candara&quot;,&quot;size&quot;:11},&quot;backgroundColorModified&quot;:false,&quot;ts&quot;:1642476799429,&quot;cs&quot;:&quot;FwyoVEvvRMLhotK7VIXgwA==&quot;,&quot;size&quot;:{&quot;width&quot;:128,&quot;height&quot;:34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5500" y="4013563"/>
            <a:ext cx="11232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47" descr="{&quot;backgroundColor&quot;:&quot;#ffffff&quot;,&quot;font&quot;:{&quot;size&quot;:11,&quot;color&quot;:&quot;#000000&quot;,&quot;family&quot;:&quot;Candara&quot;},&quot;id&quot;:&quot;39-1-0&quot;,&quot;code&quot;:&quot;\\begin{align*}\n{\\begin{bmatrix}\n{O\\left(k\\right)}\\\\\n{N\\left(k\\right)}\\\\\n\\end{bmatrix}}&amp;={c_{1}\\begin{bmatrix}\n{1}\\\\\n{-1}\\\\\n\\end{bmatrix}e^{0.82k}+c_{2}\\begin{bmatrix}\n{1}\\\\\n{5}\\\\\n\\end{bmatrix}e^{k}}\t\n\\end{align*}&quot;,&quot;aid&quot;:null,&quot;type&quot;:&quot;align*&quot;,&quot;backgroundColorModified&quot;:false,&quot;ts&quot;:1642476881482,&quot;cs&quot;:&quot;1bTbt61/nBKSZH6UiphEjg==&quot;,&quot;size&quot;:{&quot;width&quot;:208,&quot;height&quot;:34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6850" y="4461411"/>
            <a:ext cx="198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2731D630-42B0-470F-AE1F-045958365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91452" y="4524801"/>
            <a:ext cx="652548" cy="652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48" name="Google Shape;1448;p48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Eventual ratio of obese to non-obese people:</a:t>
            </a:r>
            <a:endParaRPr sz="20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as k→∞,</a:t>
            </a: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for every obese person, there are about 5  non-obese people.	</a:t>
            </a:r>
            <a:endParaRPr sz="19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49" name="Google Shape;1449;p48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25-44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50" name="Google Shape;1450;p48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1" name="Google Shape;1451;p48" descr="{&quot;code&quot;:&quot;$$\\frac{O}{N}=\\frac{1}{5}$$&quot;,&quot;type&quot;:&quot;$$&quot;,&quot;aid&quot;:null,&quot;font&quot;:{&quot;color&quot;:&quot;#000000&quot;,&quot;size&quot;:11,&quot;family&quot;:&quot;Candara&quot;},&quot;backgroundColor&quot;:&quot;#ffffff&quot;,&quot;backgroundColorModified&quot;:false,&quot;id&quot;:&quot;46&quot;,&quot;ts&quot;:1642479668638,&quot;cs&quot;:&quot;3hxJRTxyYpm31hf4q33mgA==&quot;,&quot;size&quot;:{&quot;width&quot;:49,&quot;height&quot;:3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900" y="2025762"/>
            <a:ext cx="726462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8" descr="{&quot;id&quot;:&quot;23-1&quot;,&quot;aid&quot;:null,&quot;font&quot;:{&quot;color&quot;:&quot;#000000&quot;,&quot;family&quot;:&quot;Times New Roman&quot;,&quot;size&quot;:12},&quot;code&quot;:&quot;\\begin{align*}\n{O}&amp;={1,\\,N=\\,5}\\\\\n{O}&amp;={\\frac{1}{6},\\,N=\\frac{5}{6}}\\\\\n{P_{O}\\,}&amp;={\\frac{1}{6}\\times100\\,=\\,16.7\\%}\\\\\n{P_{N}\\,}&amp;={\\frac{5}{6}\\times100\\,=\\,83.3\\%}\t\n\\end{align*}&quot;,&quot;backgroundColor&quot;:&quot;#ffffff&quot;,&quot;backgroundColorModified&quot;:false,&quot;type&quot;:&quot;align*&quot;,&quot;ts&quot;:1642482074553,&quot;cs&quot;:&quot;Uy0piTe6+B1Cgo20Pa1r2g==&quot;,&quot;size&quot;:{&quot;width&quot;:172,&quot;height&quot;:12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150" y="3492425"/>
            <a:ext cx="1774859" cy="13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133F46D5-07A7-4902-97E9-D42908DA4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7538" y="4450019"/>
            <a:ext cx="726462" cy="726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49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59" name="Google Shape;1459;p49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86% remain obese, and 12% non-obese became 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88% remain non-obese,  and 14% obese became non-obese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60" name="Google Shape;1460;p49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45-64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61" name="Google Shape;1461;p49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9"/>
          <p:cNvSpPr txBox="1">
            <a:spLocks noGrp="1"/>
          </p:cNvSpPr>
          <p:nvPr>
            <p:ph type="subTitle" idx="1"/>
          </p:nvPr>
        </p:nvSpPr>
        <p:spPr>
          <a:xfrm>
            <a:off x="3226950" y="26382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General Solution: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63" name="Google Shape;1463;p49"/>
          <p:cNvCxnSpPr/>
          <p:nvPr/>
        </p:nvCxnSpPr>
        <p:spPr>
          <a:xfrm>
            <a:off x="3712125" y="2638225"/>
            <a:ext cx="15600" cy="245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9"/>
          <p:cNvSpPr txBox="1">
            <a:spLocks noGrp="1"/>
          </p:cNvSpPr>
          <p:nvPr>
            <p:ph type="subTitle" idx="1"/>
          </p:nvPr>
        </p:nvSpPr>
        <p:spPr>
          <a:xfrm>
            <a:off x="3226950" y="32877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Eigenvalues: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65" name="Google Shape;1465;p49"/>
          <p:cNvSpPr txBox="1">
            <a:spLocks noGrp="1"/>
          </p:cNvSpPr>
          <p:nvPr>
            <p:ph type="subTitle" idx="1"/>
          </p:nvPr>
        </p:nvSpPr>
        <p:spPr>
          <a:xfrm>
            <a:off x="3226950" y="39373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Eigenvectors: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66" name="Google Shape;1466;p49"/>
          <p:cNvSpPr txBox="1">
            <a:spLocks noGrp="1"/>
          </p:cNvSpPr>
          <p:nvPr>
            <p:ph type="subTitle" idx="1"/>
          </p:nvPr>
        </p:nvSpPr>
        <p:spPr>
          <a:xfrm>
            <a:off x="3226950" y="43914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k &gt;= 0	</a:t>
            </a:r>
            <a:endParaRPr sz="14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67" name="Google Shape;1467;p49" descr="{&quot;aid&quot;:null,&quot;type&quot;:&quot;lalign*&quot;,&quot;backgroundColorModified&quot;:null,&quot;id&quot;:&quot;1&quot;,&quot;font&quot;:{&quot;color&quot;:&quot;#3F4941&quot;,&quot;family&quot;:&quot;Calistoga&quot;,&quot;size&quot;:15},&quot;code&quot;:&quot;\\begin{lalign*}\n&amp;{Let\\,O_{k\\,}=\\,Obese\\,at\\,year\\,k,\\,and\\,N_{k}\\,=\\,Non-obese\\,at\\,year\\,k}\\\\\n&amp;{Stage\\,Matrix\\,A,\\,such\\,x_{k+1\\,}=\\,Ax_{k\\,}for\\,k\\geq0}\t\n\\end{lalign*}&quot;,&quot;backgroundColor&quot;:&quot;#C9D2B7&quot;,&quot;ts&quot;:1642520644634,&quot;cs&quot;:&quot;TI4OZveL/tlsSBH1HeqAOw==&quot;,&quot;size&quot;:{&quot;width&quot;:519,&quot;height&quot;:45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25" y="2048375"/>
            <a:ext cx="49434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9" descr="{&quot;aid&quot;:null,&quot;code&quot;:&quot;\\begin{align*}\n{x_{k+1}\\,}&amp;={\\begin{bmatrix}\n{O_{k+1}}\\\\\n{N_{k+1}}\\\\\n\\end{bmatrix}}\\\\\n{}&amp;={\\begin{bmatrix}\n{0.86O_{k}+0.12N_{k}}\\\\\n{0.88N_{k}+0.14O_{k}}\\\\\n\\end{bmatrix}}\\\\\n{\\,}&amp;={\\begin{bmatrix}\n{0.86}\\\\\n{0.14}\\\\\n\\end{bmatrix}O_{k}+\\begin{bmatrix}\n{0.12}\\\\\n{0.88}\\\\\n\\end{bmatrix}N_{k}}\t\n\\end{align*}&quot;,&quot;type&quot;:&quot;align*&quot;,&quot;id&quot;:&quot;32-1-1&quot;,&quot;backgroundColor&quot;:&quot;#ffffff&quot;,&quot;backgroundColorModified&quot;:false,&quot;font&quot;:{&quot;color&quot;:&quot;#000000&quot;,&quot;size&quot;:11,&quot;family&quot;:&quot;Arial&quot;},&quot;ts&quot;:1642428675886,&quot;cs&quot;:&quot;ZxayNgLhcGpItvKswQBvrA==&quot;,&quot;size&quot;:{&quot;width&quot;:216,&quot;height&quot;:1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000" y="2652088"/>
            <a:ext cx="20574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9" descr="{&quot;aid&quot;:null,&quot;font&quot;:{&quot;family&quot;:&quot;Arial&quot;,&quot;size&quot;:11,&quot;color&quot;:&quot;#000000&quot;},&quot;id&quot;:&quot;33-0-2&quot;,&quot;code&quot;:&quot;\\begin{align*}\n{Ax_{k}}&amp;={\\begin{bmatrix}\n{0.86}&amp;{0.12}\\\\\n{0.14}&amp;{0.88}\\\\\n\\end{bmatrix}\\begin{bmatrix}\n{O_{k}}\\\\\n{N_{k}}\\\\\n\\end{bmatrix}}\\\\\n{A\\,}&amp;={\\begin{bmatrix}\n{0.86}&amp;{0.12}\\\\\n{0.14}&amp;{0.88}\\\\\n\\end{bmatrix}}\t\n\\end{align*}&quot;,&quot;backgroundColorModified&quot;:false,&quot;backgroundColor&quot;:&quot;#ffffff&quot;,&quot;type&quot;:&quot;align*&quot;,&quot;ts&quot;:1642428710472,&quot;cs&quot;:&quot;9XxlbuaPIhI+MEgPauavkA==&quot;,&quot;size&quot;:{&quot;width&quot;:182,&quot;height&quot;:86}}"/>
          <p:cNvPicPr preferRelativeResize="0"/>
          <p:nvPr/>
        </p:nvPicPr>
        <p:blipFill rotWithShape="1">
          <a:blip r:embed="rId7">
            <a:alphaModFix/>
          </a:blip>
          <a:srcRect b="-48478"/>
          <a:stretch/>
        </p:blipFill>
        <p:spPr>
          <a:xfrm>
            <a:off x="1055925" y="4132514"/>
            <a:ext cx="1615459" cy="11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9" descr="{&quot;font&quot;:{&quot;color&quot;:&quot;#000000&quot;,&quot;size&quot;:11,&quot;family&quot;:&quot;Candara&quot;},&quot;code&quot;:&quot;\\begin{align*}\n{\\det\\left(A-\\lambda I\\right)}&amp;={0}\\\\\n{\\left(0.86-\\lambda\\right)\\left(0.88-\\lambda\\right)-\\left(0.12\\right)\\left(0.14\\right)}&amp;={0}\\\\\n{\\lambda^{2}-1.74\\lambda+0.74}&amp;={0}\t\n\\end{align*}&quot;,&quot;type&quot;:&quot;align*&quot;,&quot;backgroundColor&quot;:&quot;#ffffff&quot;,&quot;aid&quot;:null,&quot;id&quot;:&quot;36-1-1-0&quot;,&quot;backgroundColorModified&quot;:false,&quot;ts&quot;:1642477625866,&quot;cs&quot;:&quot;l6Ltr0NioR4X2umSW8K2YQ==&quot;,&quot;size&quot;:{&quot;width&quot;:248,&quot;height&quot;:5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9400" y="2618048"/>
            <a:ext cx="2230500" cy="46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9" descr="{&quot;id&quot;:&quot;37-1-1-0&quot;,&quot;backgroundColor&quot;:&quot;#ffffff&quot;,&quot;code&quot;:&quot;$$\\lambda_{1}=0.74,\\,\\lambda_{2}=1$$&quot;,&quot;aid&quot;:null,&quot;type&quot;:&quot;$$&quot;,&quot;font&quot;:{&quot;color&quot;:&quot;#000000&quot;,&quot;family&quot;:&quot;Candara&quot;,&quot;size&quot;:11},&quot;backgroundColorModified&quot;:false,&quot;ts&quot;:1642477125062,&quot;cs&quot;:&quot;buQANHdpad2yWOrman9X3w==&quot;,&quot;size&quot;:{&quot;width&quot;:109,&quot;height&quot;:1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7450" y="3497950"/>
            <a:ext cx="939300" cy="10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9" descr="{&quot;code&quot;:&quot;$$\\vec{v_{1}}=\\begin{bmatrix}\n{1}\\\\\n{-1}\\\\\n\\end{bmatrix},\\,\\vec{v}_{2}=\\begin{bmatrix}\n{6}\\\\\n{7}\\\\\n\\end{bmatrix}$$&quot;,&quot;id&quot;:&quot;40&quot;,&quot;type&quot;:&quot;$$&quot;,&quot;font&quot;:{&quot;size&quot;:11,&quot;family&quot;:&quot;Candara&quot;,&quot;color&quot;:&quot;#000000&quot;},&quot;backgroundColorModified&quot;:false,&quot;aid&quot;:null,&quot;backgroundColor&quot;:&quot;#ffffff&quot;,&quot;ts&quot;:1642477200554,&quot;cs&quot;:&quot;4XIrDzg+7YU7aX3BvPQnGw==&quot;,&quot;size&quot;:{&quot;width&quot;:128,&quot;height&quot;:34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7450" y="4013584"/>
            <a:ext cx="1219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49" descr="{&quot;backgroundColor&quot;:&quot;#ffffff&quot;,&quot;type&quot;:&quot;align*&quot;,&quot;font&quot;:{&quot;color&quot;:&quot;#000000&quot;,&quot;size&quot;:11,&quot;family&quot;:&quot;Candara&quot;},&quot;backgroundColorModified&quot;:false,&quot;aid&quot;:null,&quot;id&quot;:&quot;42&quot;,&quot;code&quot;:&quot;\\begin{align*}\n{\\begin{bmatrix}\n{O\\left(k\\right)}\\\\\n{N\\left(k\\right)}\\\\\n\\end{bmatrix}}&amp;={c_{1}\\begin{bmatrix}\n{1}\\\\\n{-1}\\\\\n\\end{bmatrix}e^{0.74k}+c_{2}\\begin{bmatrix}\n{6}\\\\\n{7}\\\\\n\\end{bmatrix}e^{k}}\t\n\\end{align*}&quot;,&quot;ts&quot;:1642477650278,&quot;cs&quot;:&quot;dn5MH0ENQ5nYdHzlE6wxlw==&quot;,&quot;size&quot;:{&quot;width&quot;:208,&quot;height&quot;:34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6850" y="4510684"/>
            <a:ext cx="198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5-64 1">
            <a:hlinkClick r:id="" action="ppaction://media"/>
            <a:extLst>
              <a:ext uri="{FF2B5EF4-FFF2-40B4-BE49-F238E27FC236}">
                <a16:creationId xmlns:a16="http://schemas.microsoft.com/office/drawing/2014/main" id="{728837F4-CA92-4D8C-8024-230095DA4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00786" y="4510684"/>
            <a:ext cx="743214" cy="743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0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80" name="Google Shape;1480;p50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Eventual ratio of obese to non-obese people:</a:t>
            </a:r>
            <a:endParaRPr sz="20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as k→∞,</a:t>
            </a: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for every 6 obese people, there are about 7  non-obese people.	</a:t>
            </a:r>
            <a:endParaRPr sz="19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81" name="Google Shape;1481;p50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45-64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82" name="Google Shape;1482;p50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3" name="Google Shape;1483;p50" descr="{&quot;aid&quot;:null,&quot;id&quot;:&quot;48&quot;,&quot;code&quot;:&quot;$$\\frac{O}{N}=\\frac{6}{7}$$&quot;,&quot;type&quot;:&quot;$$&quot;,&quot;backgroundColor&quot;:&quot;#ffffff&quot;,&quot;font&quot;:{&quot;color&quot;:&quot;#000000&quot;,&quot;family&quot;:&quot;Candara&quot;,&quot;size&quot;:11},&quot;backgroundColorModified&quot;:false,&quot;ts&quot;:1642479735593,&quot;cs&quot;:&quot;efCYLzSjR0TbGI2WmTgrJg==&quot;,&quot;size&quot;:{&quot;width&quot;:49,&quot;height&quot;:3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799" y="1992375"/>
            <a:ext cx="912350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50" descr="{&quot;code&quot;:&quot;\\begin{align*}\n{O}&amp;={6,\\,N=\\,7}\\\\\n{\\,O}&amp;={\\frac{6}{13},\\,N=\\frac{7}{13}}\\\\\n{\\,P_{O}}&amp;={\\frac{6}{13}\\,\\times\\,100\\,\\%=\\,46.15\\%}\\\\\n{\\,P_{N}}&amp;={\\frac{7}{13}\\,\\times\\,100\\%\\,=\\,53.85\\%}\t\n\\end{align*}&quot;,&quot;backgroundColor&quot;:&quot;#ffffff&quot;,&quot;font&quot;:{&quot;size&quot;:12,&quot;color&quot;:&quot;#000000&quot;,&quot;family&quot;:&quot;Times New Roman&quot;},&quot;id&quot;:&quot;22-1-1&quot;,&quot;backgroundColorModified&quot;:false,&quot;aid&quot;:null,&quot;type&quot;:&quot;align*&quot;,&quot;ts&quot;:1642482161519,&quot;cs&quot;:&quot;RK8/Z7faHkFVaUnchTwxZw==&quot;,&quot;size&quot;:{&quot;width&quot;:204,&quot;height&quot;:12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6400" y="3319575"/>
            <a:ext cx="2380554" cy="14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5-64 2">
            <a:hlinkClick r:id="" action="ppaction://media"/>
            <a:extLst>
              <a:ext uri="{FF2B5EF4-FFF2-40B4-BE49-F238E27FC236}">
                <a16:creationId xmlns:a16="http://schemas.microsoft.com/office/drawing/2014/main" id="{0A9F9AC5-EC91-47B1-8F2D-0738005E96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91349" y="4551399"/>
            <a:ext cx="652651" cy="652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1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491" name="Google Shape;1491;p51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77% remain obese, and 6% non-obese became 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94% remain non-obese,  and 23% obese became non-obese the following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92" name="Google Shape;1492;p51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65+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93" name="Google Shape;1493;p51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51"/>
          <p:cNvSpPr txBox="1">
            <a:spLocks noGrp="1"/>
          </p:cNvSpPr>
          <p:nvPr>
            <p:ph type="subTitle" idx="1"/>
          </p:nvPr>
        </p:nvSpPr>
        <p:spPr>
          <a:xfrm>
            <a:off x="3226950" y="26382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General Solution: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495" name="Google Shape;1495;p51"/>
          <p:cNvCxnSpPr/>
          <p:nvPr/>
        </p:nvCxnSpPr>
        <p:spPr>
          <a:xfrm>
            <a:off x="3712125" y="2638225"/>
            <a:ext cx="15600" cy="245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6" name="Google Shape;1496;p51"/>
          <p:cNvSpPr txBox="1">
            <a:spLocks noGrp="1"/>
          </p:cNvSpPr>
          <p:nvPr>
            <p:ph type="subTitle" idx="1"/>
          </p:nvPr>
        </p:nvSpPr>
        <p:spPr>
          <a:xfrm>
            <a:off x="3226950" y="32877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Eigenvalues: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97" name="Google Shape;1497;p51"/>
          <p:cNvSpPr txBox="1">
            <a:spLocks noGrp="1"/>
          </p:cNvSpPr>
          <p:nvPr>
            <p:ph type="subTitle" idx="1"/>
          </p:nvPr>
        </p:nvSpPr>
        <p:spPr>
          <a:xfrm>
            <a:off x="3226950" y="393732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Eigenvectors:</a:t>
            </a:r>
            <a:endParaRPr sz="15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98" name="Google Shape;1498;p51"/>
          <p:cNvSpPr txBox="1">
            <a:spLocks noGrp="1"/>
          </p:cNvSpPr>
          <p:nvPr>
            <p:ph type="subTitle" idx="1"/>
          </p:nvPr>
        </p:nvSpPr>
        <p:spPr>
          <a:xfrm>
            <a:off x="3226950" y="4391475"/>
            <a:ext cx="2229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k &gt;= 0	</a:t>
            </a:r>
            <a:endParaRPr sz="1400" b="1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99" name="Google Shape;1499;p51" descr="{&quot;aid&quot;:null,&quot;type&quot;:&quot;lalign*&quot;,&quot;backgroundColorModified&quot;:null,&quot;id&quot;:&quot;1&quot;,&quot;font&quot;:{&quot;color&quot;:&quot;#3F4941&quot;,&quot;family&quot;:&quot;Calistoga&quot;,&quot;size&quot;:15},&quot;code&quot;:&quot;\\begin{lalign*}\n&amp;{Let\\,O_{k\\,}=\\,Obese\\,at\\,year\\,k,\\,and\\,N_{k}\\,=\\,Non-obese\\,at\\,year\\,k}\\\\\n&amp;{Stage\\,Matrix\\,A,\\,such\\,x_{k+1\\,}=\\,Ax_{k\\,}for\\,k\\geq0}\t\n\\end{lalign*}&quot;,&quot;backgroundColor&quot;:&quot;#C9D2B7&quot;,&quot;ts&quot;:1642520644634,&quot;cs&quot;:&quot;TI4OZveL/tlsSBH1HeqAOw==&quot;,&quot;size&quot;:{&quot;width&quot;:519,&quot;height&quot;:45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25" y="2048375"/>
            <a:ext cx="4943475" cy="4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1" descr="{&quot;id&quot;:&quot;34&quot;,&quot;code&quot;:&quot;\\begin{align*}\n{x_{k+1\\,}}&amp;={\\,\\begin{bmatrix}\n{O_{k+1}}\\\\\n{N_{k+1}}\\\\\n\\end{bmatrix}}\\\\\n{\\,}&amp;={\\begin{bmatrix}\n{0.77O_{k}\\,+\\,0.06N_{k}}\\\\\n{0.94N_{k}\\,\\,+\\,0.23O_{k}}\\\\\n\\end{bmatrix}}\\\\\n{\\,}&amp;={\\begin{bmatrix}\n{0.77}\\\\\n{0.23}\\\\\n\\end{bmatrix}O_{k}\\,\\,+\\,\\begin{bmatrix}\n{0.06}\\\\\n{0.94}\\\\\n\\end{bmatrix}N_{k}}\\\\\n{Ax_{k}\\,}&amp;={\\begin{bmatrix}\n{0.77}&amp;{0.06}\\\\\n{0.23}&amp;{0.94}\\\\\n\\end{bmatrix}\\begin{bmatrix}\n{O_{k}}\\\\\n{N_{k}}\\\\\n\\end{bmatrix}}\\\\\n{A\\,}&amp;={\\begin{bmatrix}\n{0.77}&amp;{0.06}\\\\\n{0.23}&amp;{0.94}\\\\\n\\end{bmatrix}}\t\n\\end{align*}&quot;,&quot;backgroundColorModified&quot;:null,&quot;aid&quot;:null,&quot;type&quot;:&quot;align*&quot;,&quot;backgroundColor&quot;:&quot;#ffffff&quot;,&quot;font&quot;:{&quot;family&quot;:&quot;Candara&quot;,&quot;size&quot;:10,&quot;color&quot;:&quot;#000000&quot;},&quot;ts&quot;:1642428802046,&quot;cs&quot;:&quot;tY3p+5+NRUpgl2Lx60m63g==&quot;,&quot;size&quot;:{&quot;width&quot;:176,&quot;height&quot;:177}}"/>
          <p:cNvPicPr preferRelativeResize="0"/>
          <p:nvPr/>
        </p:nvPicPr>
        <p:blipFill rotWithShape="1">
          <a:blip r:embed="rId6">
            <a:alphaModFix/>
          </a:blip>
          <a:srcRect b="40309"/>
          <a:stretch/>
        </p:blipFill>
        <p:spPr>
          <a:xfrm>
            <a:off x="921825" y="2575888"/>
            <a:ext cx="22764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51" descr="{&quot;type&quot;:&quot;align*&quot;,&quot;backgroundColorModified&quot;:null,&quot;font&quot;:{&quot;family&quot;:&quot;Candara&quot;,&quot;color&quot;:&quot;#000000&quot;,&quot;size&quot;:10},&quot;backgroundColor&quot;:&quot;#ffffff&quot;,&quot;aid&quot;:null,&quot;id&quot;:&quot;35&quot;,&quot;code&quot;:&quot;\\begin{align*}\n{Ax_{k}\\,}&amp;={\\,\\begin{bmatrix}\n{0.77}&amp;{0.06}\\\\\n{0.23}&amp;{0.94}\\\\\n\\end{bmatrix}\\begin{bmatrix}\n{O_{k}}\\\\\n{N_{k}}\\\\\n\\end{bmatrix}}\\\\\n{A\\,}&amp;={\\begin{bmatrix}\n{0.77}&amp;{0.06}\\\\\n{0.23}&amp;{0.94}\\\\\n\\end{bmatrix}}\t\n\\end{align*}&quot;,&quot;ts&quot;:1642429098518,&quot;cs&quot;:&quot;TYuNm3djmG1cwWdRUP5gtQ==&quot;,&quot;size&quot;:{&quot;width&quot;:148,&quot;height&quot;:68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000" y="4189950"/>
            <a:ext cx="1878034" cy="86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51" descr="{&quot;type&quot;:&quot;align*&quot;,&quot;backgroundColor&quot;:&quot;#ffffff&quot;,&quot;code&quot;:&quot;\\begin{align*}\n{\\det\\left(A-\\lambda I\\right)\\,}&amp;={0}\\\\\n{\\left(0.77-\\lambda\\right)\\left(0.94-\\lambda\\right)-\\left(0.06\\right)\\left(0.23\\right)}&amp;={0}\\\\\n{\\lambda^{2}-1.71\\lambda+0.71}&amp;={0}\t\n\\end{align*}&quot;,&quot;aid&quot;:null,&quot;font&quot;:{&quot;family&quot;:&quot;Candara&quot;,&quot;size&quot;:11,&quot;color&quot;:&quot;#000000&quot;},&quot;id&quot;:&quot;36-1-1-1&quot;,&quot;backgroundColorModified&quot;:false,&quot;ts&quot;:1642477549774,&quot;cs&quot;:&quot;62wyDqiSu93BxgN4S9m8uA==&quot;,&quot;size&quot;:{&quot;width&quot;:248,&quot;height&quot;:5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0475" y="2618050"/>
            <a:ext cx="2230500" cy="46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1" descr="{&quot;aid&quot;:null,&quot;backgroundColorModified&quot;:false,&quot;backgroundColor&quot;:&quot;#ffffff&quot;,&quot;font&quot;:{&quot;color&quot;:&quot;#000000&quot;,&quot;family&quot;:&quot;Candara&quot;,&quot;size&quot;:11},&quot;id&quot;:&quot;37-1-1&quot;,&quot;type&quot;:&quot;$$&quot;,&quot;code&quot;:&quot;$$\\lambda_{1}=0.71,\\,\\lambda_{2}=1$$&quot;,&quot;ts&quot;:1642477365596,&quot;cs&quot;:&quot;6sJjDNeCDbtB2Ds5tiT+5A==&quot;,&quot;size&quot;:{&quot;width&quot;:109,&quot;height&quot;:1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0475" y="3485938"/>
            <a:ext cx="10382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1" descr="{&quot;backgroundColor&quot;:&quot;#ffffff&quot;,&quot;code&quot;:&quot;$$\\vec{v_{1}}=\\begin{bmatrix}\n{1}\\\\\n{-1}\\\\\n\\end{bmatrix},\\,\\vec{v}_{2}=\\begin{bmatrix}\n{6}\\\\\n{23}\\\\\n\\end{bmatrix}$$&quot;,&quot;aid&quot;:null,&quot;font&quot;:{&quot;family&quot;:&quot;Candara&quot;,&quot;color&quot;:&quot;#000000&quot;,&quot;size&quot;:11},&quot;id&quot;:&quot;38&quot;,&quot;type&quot;:&quot;$$&quot;,&quot;backgroundColorModified&quot;:false,&quot;ts&quot;:1642477398288,&quot;cs&quot;:&quot;B+eMeoRPyLlz8MtXh8VrhA==&quot;,&quot;size&quot;:{&quot;width&quot;:136,&quot;height&quot;:34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0475" y="4063562"/>
            <a:ext cx="12954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51" descr="{&quot;aid&quot;:null,&quot;backgroundColor&quot;:&quot;#ffffff&quot;,&quot;id&quot;:&quot;43&quot;,&quot;font&quot;:{&quot;size&quot;:11,&quot;color&quot;:&quot;#000000&quot;,&quot;family&quot;:&quot;Candara&quot;},&quot;backgroundColorModified&quot;:false,&quot;type&quot;:&quot;align*&quot;,&quot;code&quot;:&quot;\\begin{align*}\n{\\begin{bmatrix}\n{O\\left(k\\right)}\\\\\n{N\\left(k\\right)}\\\\\n\\end{bmatrix}}&amp;={c_{1}\\begin{bmatrix}\n{1}\\\\\n{-1}\\\\\n\\end{bmatrix}e^{0.71k}+c_{2}\\begin{bmatrix}\n{6}\\\\\n{23}\\\\\n\\end{bmatrix}e^{k}}\t\n\\end{align*}&quot;,&quot;ts&quot;:1642477458286,&quot;cs&quot;:&quot;itIUnqX0jJ6XmZM3S+LOqw==&quot;,&quot;size&quot;:{&quot;width&quot;:216,&quot;height&quot;:34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6850" y="4531336"/>
            <a:ext cx="1973325" cy="31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65 1">
            <a:hlinkClick r:id="" action="ppaction://media"/>
            <a:extLst>
              <a:ext uri="{FF2B5EF4-FFF2-40B4-BE49-F238E27FC236}">
                <a16:creationId xmlns:a16="http://schemas.microsoft.com/office/drawing/2014/main" id="{9EB85D56-A955-438A-A88C-3C72E3FF5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87350" y="4522750"/>
            <a:ext cx="656650" cy="65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4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 sz="3600"/>
          </a:p>
        </p:txBody>
      </p:sp>
      <p:sp>
        <p:nvSpPr>
          <p:cNvPr id="1251" name="Google Shape;1251;p34"/>
          <p:cNvSpPr txBox="1">
            <a:spLocks noGrp="1"/>
          </p:cNvSpPr>
          <p:nvPr>
            <p:ph type="ctrTitle" idx="3"/>
          </p:nvPr>
        </p:nvSpPr>
        <p:spPr>
          <a:xfrm>
            <a:off x="2226038" y="1312925"/>
            <a:ext cx="5427900" cy="8820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Calculate and predict the percentage of Malaysian adults who are obese and not obese by age groups (18-24, 25-44, 45-64, 65+).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Determine the constant percentage rate (equilibrium vector) of the population if any.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Indicate the average age an adult should pay extra attention to their weight gain.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252" name="Google Shape;1252;p34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rgbClr val="3F49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4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4"/>
          <p:cNvSpPr/>
          <p:nvPr/>
        </p:nvSpPr>
        <p:spPr>
          <a:xfrm rot="-3077331">
            <a:off x="1477628" y="1508295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4"/>
          <p:cNvSpPr/>
          <p:nvPr/>
        </p:nvSpPr>
        <p:spPr>
          <a:xfrm rot="-3077331">
            <a:off x="1477628" y="3272295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4"/>
          <p:cNvSpPr/>
          <p:nvPr/>
        </p:nvSpPr>
        <p:spPr>
          <a:xfrm rot="-3077331">
            <a:off x="1477628" y="2466495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34"/>
          <p:cNvSpPr txBox="1">
            <a:spLocks noGrp="1"/>
          </p:cNvSpPr>
          <p:nvPr>
            <p:ph type="ctrTitle" idx="3"/>
          </p:nvPr>
        </p:nvSpPr>
        <p:spPr>
          <a:xfrm>
            <a:off x="1535588" y="1552175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01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58" name="Google Shape;1258;p34"/>
          <p:cNvSpPr txBox="1">
            <a:spLocks noGrp="1"/>
          </p:cNvSpPr>
          <p:nvPr>
            <p:ph type="ctrTitle" idx="3"/>
          </p:nvPr>
        </p:nvSpPr>
        <p:spPr>
          <a:xfrm>
            <a:off x="1535588" y="2545150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59" name="Google Shape;1259;p34"/>
          <p:cNvSpPr txBox="1">
            <a:spLocks noGrp="1"/>
          </p:cNvSpPr>
          <p:nvPr>
            <p:ph type="ctrTitle" idx="3"/>
          </p:nvPr>
        </p:nvSpPr>
        <p:spPr>
          <a:xfrm>
            <a:off x="1535588" y="3347600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3" name="Balqis slide page 2 - objective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EAE19F1E-62D2-4F59-A612-DCA611A91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0724" y="4430224"/>
            <a:ext cx="713275" cy="71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52"/>
          <p:cNvSpPr txBox="1">
            <a:spLocks noGrp="1"/>
          </p:cNvSpPr>
          <p:nvPr>
            <p:ph type="ctrTitle" idx="4294967295"/>
          </p:nvPr>
        </p:nvSpPr>
        <p:spPr>
          <a:xfrm>
            <a:off x="536200" y="72500"/>
            <a:ext cx="8147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Solutions and Eventual Ratios	</a:t>
            </a:r>
            <a:endParaRPr/>
          </a:p>
        </p:txBody>
      </p:sp>
      <p:sp>
        <p:nvSpPr>
          <p:cNvPr id="1512" name="Google Shape;1512;p52"/>
          <p:cNvSpPr txBox="1">
            <a:spLocks noGrp="1"/>
          </p:cNvSpPr>
          <p:nvPr>
            <p:ph type="subTitle" idx="1"/>
          </p:nvPr>
        </p:nvSpPr>
        <p:spPr>
          <a:xfrm>
            <a:off x="536200" y="1306850"/>
            <a:ext cx="81477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Eventual ratio of obese to non-obese people:</a:t>
            </a:r>
            <a:endParaRPr sz="20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as k→∞,</a:t>
            </a: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11430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for every 6 obese people, there are about 23  non-obese people.	</a:t>
            </a:r>
            <a:endParaRPr sz="19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13" name="Google Shape;1513;p52"/>
          <p:cNvSpPr txBox="1">
            <a:spLocks noGrp="1"/>
          </p:cNvSpPr>
          <p:nvPr>
            <p:ph type="subTitle" idx="1"/>
          </p:nvPr>
        </p:nvSpPr>
        <p:spPr>
          <a:xfrm>
            <a:off x="912300" y="782775"/>
            <a:ext cx="68592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Dynamic System: Age group 65+	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514" name="Google Shape;1514;p52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15" name="Google Shape;1515;p52" descr="{&quot;aid&quot;:null,&quot;backgroundColor&quot;:&quot;#ffffff&quot;,&quot;id&quot;:&quot;24-1&quot;,&quot;type&quot;:&quot;align*&quot;,&quot;backgroundColorModified&quot;:false,&quot;code&quot;:&quot;\\begin{align*}\n{O}&amp;={6,\\,N=23}\\\\\n{\\,O}&amp;={\\frac{6}{29},\\,N=\\frac{23}{29}}\\\\\n{\\,P_{O}}&amp;={\\frac{6}{29}\\,\\times\\,100\\%\\,=\\,20.69\\%}\\\\\n{P_{N}\\,}&amp;={\\frac{23}{29}\\,\\times\\,100\\%\\,=\\,79.31\\%}\t\n\\end{align*}&quot;,&quot;font&quot;:{&quot;size&quot;:12,&quot;family&quot;:&quot;Times New Roman&quot;,&quot;color&quot;:&quot;#000000&quot;},&quot;ts&quot;:1642482251807,&quot;cs&quot;:&quot;T8y+tiuvVe+ZmjCH8GOT8Q==&quot;,&quot;size&quot;:{&quot;width&quot;:206,&quot;height&quot;:12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875" y="3424125"/>
            <a:ext cx="2093725" cy="1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52" descr="{&quot;aid&quot;:null,&quot;backgroundColor&quot;:&quot;#ffffff&quot;,&quot;font&quot;:{&quot;family&quot;:&quot;Candara&quot;,&quot;size&quot;:11,&quot;color&quot;:&quot;#000000&quot;},&quot;backgroundColorModified&quot;:false,&quot;code&quot;:&quot;$$\\frac{O}{N}=\\frac{6}{23}$$&quot;,&quot;id&quot;:&quot;45&quot;,&quot;type&quot;:&quot;$$&quot;,&quot;ts&quot;:1642479872306,&quot;cs&quot;:&quot;6zxT0AF5X5SsNJU2O7jcAA==&quot;,&quot;size&quot;:{&quot;width&quot;:56,&quot;height&quot;:30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5285" y="1991612"/>
            <a:ext cx="830260" cy="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65 2">
            <a:hlinkClick r:id="" action="ppaction://media"/>
            <a:extLst>
              <a:ext uri="{FF2B5EF4-FFF2-40B4-BE49-F238E27FC236}">
                <a16:creationId xmlns:a16="http://schemas.microsoft.com/office/drawing/2014/main" id="{62A1B2B5-1045-4882-B02B-8133B9849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4583" y="4501030"/>
            <a:ext cx="699146" cy="699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3"/>
          <p:cNvSpPr txBox="1"/>
          <p:nvPr/>
        </p:nvSpPr>
        <p:spPr>
          <a:xfrm>
            <a:off x="933475" y="2014178"/>
            <a:ext cx="7717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9D2B7"/>
                </a:solidFill>
                <a:latin typeface="Calistoga"/>
                <a:ea typeface="Calistoga"/>
                <a:cs typeface="Calistoga"/>
                <a:sym typeface="Calistoga"/>
              </a:rPr>
              <a:t>ANALYSIS &amp; DISCUSSION</a:t>
            </a:r>
            <a:endParaRPr sz="4000">
              <a:solidFill>
                <a:srgbClr val="C9D2B7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2B7"/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54"/>
          <p:cNvSpPr txBox="1"/>
          <p:nvPr/>
        </p:nvSpPr>
        <p:spPr>
          <a:xfrm>
            <a:off x="572275" y="192025"/>
            <a:ext cx="8248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43F36"/>
                </a:solidFill>
                <a:latin typeface="Calistoga"/>
                <a:ea typeface="Calistoga"/>
                <a:cs typeface="Calistoga"/>
                <a:sym typeface="Calistoga"/>
              </a:rPr>
              <a:t>Probability of obesity transitions </a:t>
            </a:r>
            <a:endParaRPr sz="3000">
              <a:solidFill>
                <a:srgbClr val="343F36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28" name="Google Shape;1528;p54"/>
          <p:cNvSpPr txBox="1">
            <a:spLocks noGrp="1"/>
          </p:cNvSpPr>
          <p:nvPr>
            <p:ph type="subTitle" idx="1"/>
          </p:nvPr>
        </p:nvSpPr>
        <p:spPr>
          <a:xfrm>
            <a:off x="713250" y="1039350"/>
            <a:ext cx="4125600" cy="3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Not obese -&gt; Obese</a:t>
            </a:r>
            <a:endParaRPr sz="1700" b="1" u="sng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Age group 45-64 has the highest probability of becoming obese with 12%, meanwhile, age group 18-24 has the lowest probability with 3%. 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Obese -&gt; Obese</a:t>
            </a:r>
            <a:endParaRPr sz="1700" b="1" u="sng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Age group 18-24 has the highest probability of staying ‘obese’ with 88% meanwhile, age group 65+ has the lowest probability with 77%. 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29" name="Google Shape;1529;p54"/>
          <p:cNvSpPr txBox="1">
            <a:spLocks noGrp="1"/>
          </p:cNvSpPr>
          <p:nvPr>
            <p:ph type="subTitle" idx="1"/>
          </p:nvPr>
        </p:nvSpPr>
        <p:spPr>
          <a:xfrm>
            <a:off x="4838850" y="950550"/>
            <a:ext cx="43656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Not obese -&gt; Not Obese</a:t>
            </a:r>
            <a:endParaRPr sz="1700" b="1" u="sng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 Age group 18-24 and 25-44 have the highest probability of staying as ‘not obese’ with 97% meanwhile age group 45-64 has the lowest probability with 88%. 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u="sng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Obese -&gt; Not obese</a:t>
            </a:r>
            <a:endParaRPr sz="1700" b="1" u="sng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Age group 65+ has the highest probability of reducing their body weight  with 23% meanwhile, age group 18-24 has the lowest probability with 12%. 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cxnSp>
        <p:nvCxnSpPr>
          <p:cNvPr id="1530" name="Google Shape;1530;p54"/>
          <p:cNvCxnSpPr/>
          <p:nvPr/>
        </p:nvCxnSpPr>
        <p:spPr>
          <a:xfrm>
            <a:off x="4677625" y="1238250"/>
            <a:ext cx="38100" cy="344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1" name="Google Shape;1531;p54"/>
          <p:cNvCxnSpPr/>
          <p:nvPr/>
        </p:nvCxnSpPr>
        <p:spPr>
          <a:xfrm rot="10800000">
            <a:off x="756750" y="2920950"/>
            <a:ext cx="8025300" cy="3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analysis&amp;discussion">
            <a:hlinkClick r:id="" action="ppaction://media"/>
            <a:extLst>
              <a:ext uri="{FF2B5EF4-FFF2-40B4-BE49-F238E27FC236}">
                <a16:creationId xmlns:a16="http://schemas.microsoft.com/office/drawing/2014/main" id="{736FCF6C-6D1A-4690-997C-8BE4A7F7D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0750" y="4466176"/>
            <a:ext cx="575675" cy="575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55"/>
          <p:cNvSpPr txBox="1">
            <a:spLocks noGrp="1"/>
          </p:cNvSpPr>
          <p:nvPr>
            <p:ph type="ctrTitle"/>
          </p:nvPr>
        </p:nvSpPr>
        <p:spPr>
          <a:xfrm>
            <a:off x="1068313" y="338225"/>
            <a:ext cx="7298700" cy="1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Steady-states of Obese and Non-obese Population by Age Group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39" name="Google Shape;1539;p55"/>
          <p:cNvGraphicFramePr/>
          <p:nvPr/>
        </p:nvGraphicFramePr>
        <p:xfrm>
          <a:off x="1068325" y="2055650"/>
          <a:ext cx="7398525" cy="1963950"/>
        </p:xfrm>
        <a:graphic>
          <a:graphicData uri="http://schemas.openxmlformats.org/drawingml/2006/table">
            <a:tbl>
              <a:tblPr>
                <a:noFill/>
                <a:tableStyleId>{AE1D307D-89B6-4408-A01F-9AAAD2D027FE}</a:tableStyleId>
              </a:tblPr>
              <a:tblGrid>
                <a:gridCol w="246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AGE GROUPS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 anchor="ctr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Obese Population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Steady-State (%)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Non-obese Population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Steady-State (%)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18-24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20.00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80.00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25-44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16.70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83.30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45-64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46.15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53.85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65+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20.69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79.31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2222">
            <a:hlinkClick r:id="" action="ppaction://media"/>
            <a:extLst>
              <a:ext uri="{FF2B5EF4-FFF2-40B4-BE49-F238E27FC236}">
                <a16:creationId xmlns:a16="http://schemas.microsoft.com/office/drawing/2014/main" id="{AEA64768-235B-4865-9631-9BC453170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2225" y="4402149"/>
            <a:ext cx="724765" cy="72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2B7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6"/>
          <p:cNvSpPr txBox="1"/>
          <p:nvPr/>
        </p:nvSpPr>
        <p:spPr>
          <a:xfrm>
            <a:off x="954201" y="746050"/>
            <a:ext cx="72879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43F36"/>
                </a:solidFill>
                <a:latin typeface="Calistoga"/>
                <a:ea typeface="Calistoga"/>
                <a:cs typeface="Calistoga"/>
                <a:sym typeface="Calistoga"/>
              </a:rPr>
              <a:t>Eventual  Population  Ratios of obese to non-obese by age group</a:t>
            </a:r>
            <a:endParaRPr sz="3600">
              <a:solidFill>
                <a:srgbClr val="343F36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aphicFrame>
        <p:nvGraphicFramePr>
          <p:cNvPr id="1545" name="Google Shape;1545;p56"/>
          <p:cNvGraphicFramePr/>
          <p:nvPr/>
        </p:nvGraphicFramePr>
        <p:xfrm>
          <a:off x="1297425" y="1993750"/>
          <a:ext cx="7031075" cy="2034525"/>
        </p:xfrm>
        <a:graphic>
          <a:graphicData uri="http://schemas.openxmlformats.org/drawingml/2006/table">
            <a:tbl>
              <a:tblPr>
                <a:noFill/>
                <a:tableStyleId>{AE1D307D-89B6-4408-A01F-9AAAD2D027FE}</a:tableStyleId>
              </a:tblPr>
              <a:tblGrid>
                <a:gridCol w="162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AGE GROUPS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 anchor="ctr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Eventual Ratio</a:t>
                      </a:r>
                      <a:b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</a:b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(Obese : Non-obese)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Eventual Obese Population (%)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Eventual Non-obese Population (%)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18-24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 : 4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20.00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80.00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25-44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 : 5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16.70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83.30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45-64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6 : 7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46.15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53.85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65+</a:t>
                      </a:r>
                      <a:endParaRPr sz="10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EDF8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6 : 23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20.69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79.31</a:t>
                      </a:r>
                      <a:endParaRPr sz="100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3500" marR="63500" marT="63500" marB="635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eventual pop ratio">
            <a:hlinkClick r:id="" action="ppaction://media"/>
            <a:extLst>
              <a:ext uri="{FF2B5EF4-FFF2-40B4-BE49-F238E27FC236}">
                <a16:creationId xmlns:a16="http://schemas.microsoft.com/office/drawing/2014/main" id="{3E6D21F8-73F6-4787-B99E-F08C8E7E9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9098" y="4490849"/>
            <a:ext cx="644902" cy="644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7"/>
          <p:cNvSpPr txBox="1">
            <a:spLocks noGrp="1"/>
          </p:cNvSpPr>
          <p:nvPr>
            <p:ph type="ctrTitle"/>
          </p:nvPr>
        </p:nvSpPr>
        <p:spPr>
          <a:xfrm>
            <a:off x="2540500" y="75750"/>
            <a:ext cx="4286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r>
              <a:rPr lang="en" sz="1400"/>
              <a:t>part 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2" name="Google Shape;1552;p57"/>
          <p:cNvSpPr txBox="1">
            <a:spLocks noGrp="1"/>
          </p:cNvSpPr>
          <p:nvPr>
            <p:ph type="subTitle" idx="4294967295"/>
          </p:nvPr>
        </p:nvSpPr>
        <p:spPr>
          <a:xfrm>
            <a:off x="203100" y="900025"/>
            <a:ext cx="8737800" cy="42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Markov Chain and the Eigenvalues Dynamic System techniques have been effective in the development as it has satisfied all the project's objectives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</a:t>
            </a:r>
            <a:r>
              <a:rPr lang="en" sz="1300" dirty="0">
                <a:solidFill>
                  <a:srgbClr val="343F36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age group of 45 to 64 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should pay extra attention to their health because they are the riskiest group to become obese.  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Obese individuals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 aged 18 to 24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 and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25 to 44</a:t>
            </a:r>
            <a:r>
              <a:rPr lang="en" sz="1300" dirty="0">
                <a:solidFill>
                  <a:schemeClr val="accent2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also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must consider adopting a better lifestyle to guarantee their health in the future.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Those who are not obese are unlikely to become obese which are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age group of 25 to 44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.</a:t>
            </a:r>
            <a:endParaRPr sz="1300" dirty="0">
              <a:solidFill>
                <a:srgbClr val="0000FF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Individuals </a:t>
            </a:r>
            <a:r>
              <a:rPr lang="en" sz="1300" dirty="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aged 65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 and above have the highest probability of losing weight over time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From the calculation of the steady-states and eventual ratios, people with the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age group of 18 to 24 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and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25 to 44 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who are considered young are expected to stay non-obese. 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Meanwhile, for people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 aged 45 to 64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, there is more probability to see them as non-obese in the long run.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Lastly,  people with the </a:t>
            </a:r>
            <a:r>
              <a:rPr lang="en" sz="1300" dirty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rPr>
              <a:t>age group of 65</a:t>
            </a: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 above are expected to stay non-obese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stoga"/>
              <a:buChar char="●"/>
            </a:pPr>
            <a:r>
              <a:rPr lang="en" sz="1300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Nevertheless, every age group, regardless of whether they are in a high-risk category or not, should pay close attention to their health and nutrition starting from now.</a:t>
            </a: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2" name="Conclusion part 1">
            <a:hlinkClick r:id="" action="ppaction://media"/>
            <a:extLst>
              <a:ext uri="{FF2B5EF4-FFF2-40B4-BE49-F238E27FC236}">
                <a16:creationId xmlns:a16="http://schemas.microsoft.com/office/drawing/2014/main" id="{62802A34-C306-4DE3-90E1-2740502C8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1077" y="4498598"/>
            <a:ext cx="644902" cy="644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89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8"/>
          <p:cNvSpPr txBox="1">
            <a:spLocks noGrp="1"/>
          </p:cNvSpPr>
          <p:nvPr>
            <p:ph type="ctrTitle"/>
          </p:nvPr>
        </p:nvSpPr>
        <p:spPr>
          <a:xfrm>
            <a:off x="2552100" y="93150"/>
            <a:ext cx="4286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r>
              <a:rPr lang="en" sz="1400"/>
              <a:t>part 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9" name="Google Shape;1559;p58"/>
          <p:cNvSpPr txBox="1">
            <a:spLocks noGrp="1"/>
          </p:cNvSpPr>
          <p:nvPr>
            <p:ph type="subTitle" idx="4294967295"/>
          </p:nvPr>
        </p:nvSpPr>
        <p:spPr>
          <a:xfrm>
            <a:off x="456150" y="1039350"/>
            <a:ext cx="8478000" cy="3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stoga"/>
              <a:buChar char="●"/>
            </a:pPr>
            <a:r>
              <a:rPr lang="en" sz="15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To improve the accuracy of these predictions, especially when applying the Eigenvalues Dynamic System technique, is to also collect the population percentage of obese and non-obese people in the following years of 2015 and more </a:t>
            </a: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stoga"/>
              <a:buChar char="●"/>
            </a:pPr>
            <a:r>
              <a:rPr lang="en" sz="15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data collection will allow us to find the average growth rate of the population by year, which we can use to construct a better stage-matrix for building the general solution of how the population changes stages overtime</a:t>
            </a: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stoga"/>
              <a:buChar char="●"/>
            </a:pPr>
            <a:r>
              <a:rPr lang="en" sz="15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However, as muslims in Islam, we must not rely entirely on predictions and should keep in mind to only refer to these results as a precaution for our health. From Surah Tawba, verse 51 in the Holy Qur’an, “Say: ‘Nothing shall ever happen to us except what Allah has ordained for us. He is our Protector.’ And in Allah let the believers put their trust”.</a:t>
            </a: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2" name="Conclusion part 2">
            <a:hlinkClick r:id="" action="ppaction://media"/>
            <a:extLst>
              <a:ext uri="{FF2B5EF4-FFF2-40B4-BE49-F238E27FC236}">
                <a16:creationId xmlns:a16="http://schemas.microsoft.com/office/drawing/2014/main" id="{68B60709-AD4D-4B10-A517-40D54F3C9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3071" y="4492571"/>
            <a:ext cx="650929" cy="650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59"/>
          <p:cNvSpPr txBox="1">
            <a:spLocks noGrp="1"/>
          </p:cNvSpPr>
          <p:nvPr>
            <p:ph type="ctrTitle"/>
          </p:nvPr>
        </p:nvSpPr>
        <p:spPr>
          <a:xfrm>
            <a:off x="3315150" y="2022450"/>
            <a:ext cx="2361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</p:txBody>
      </p:sp>
      <p:sp>
        <p:nvSpPr>
          <p:cNvPr id="1566" name="Google Shape;1566;p59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59"/>
          <p:cNvSpPr/>
          <p:nvPr/>
        </p:nvSpPr>
        <p:spPr>
          <a:xfrm>
            <a:off x="526850" y="4638950"/>
            <a:ext cx="221825" cy="150500"/>
          </a:xfrm>
          <a:custGeom>
            <a:avLst/>
            <a:gdLst/>
            <a:ahLst/>
            <a:cxnLst/>
            <a:rect l="l" t="t" r="r" b="b"/>
            <a:pathLst>
              <a:path w="8873" h="6020" extrusionOk="0">
                <a:moveTo>
                  <a:pt x="7560" y="967"/>
                </a:moveTo>
                <a:cubicBezTo>
                  <a:pt x="6722" y="1773"/>
                  <a:pt x="5775" y="2459"/>
                  <a:pt x="4749" y="3026"/>
                </a:cubicBezTo>
                <a:cubicBezTo>
                  <a:pt x="4057" y="3391"/>
                  <a:pt x="3329" y="3719"/>
                  <a:pt x="2600" y="3975"/>
                </a:cubicBezTo>
                <a:lnTo>
                  <a:pt x="2600" y="3975"/>
                </a:lnTo>
                <a:cubicBezTo>
                  <a:pt x="3110" y="3576"/>
                  <a:pt x="3655" y="3187"/>
                  <a:pt x="4199" y="2843"/>
                </a:cubicBezTo>
                <a:cubicBezTo>
                  <a:pt x="5261" y="2117"/>
                  <a:pt x="6386" y="1497"/>
                  <a:pt x="7560" y="967"/>
                </a:cubicBezTo>
                <a:close/>
                <a:moveTo>
                  <a:pt x="8605" y="0"/>
                </a:moveTo>
                <a:cubicBezTo>
                  <a:pt x="8580" y="0"/>
                  <a:pt x="8553" y="6"/>
                  <a:pt x="8525" y="20"/>
                </a:cubicBezTo>
                <a:cubicBezTo>
                  <a:pt x="8490" y="35"/>
                  <a:pt x="8454" y="49"/>
                  <a:pt x="8419" y="64"/>
                </a:cubicBezTo>
                <a:lnTo>
                  <a:pt x="8419" y="64"/>
                </a:lnTo>
                <a:lnTo>
                  <a:pt x="8415" y="57"/>
                </a:lnTo>
                <a:cubicBezTo>
                  <a:pt x="8411" y="62"/>
                  <a:pt x="8407" y="66"/>
                  <a:pt x="8404" y="70"/>
                </a:cubicBezTo>
                <a:lnTo>
                  <a:pt x="8404" y="70"/>
                </a:lnTo>
                <a:cubicBezTo>
                  <a:pt x="6835" y="721"/>
                  <a:pt x="5337" y="1512"/>
                  <a:pt x="3979" y="2477"/>
                </a:cubicBezTo>
                <a:cubicBezTo>
                  <a:pt x="3283" y="2953"/>
                  <a:pt x="2586" y="3466"/>
                  <a:pt x="1963" y="4016"/>
                </a:cubicBezTo>
                <a:cubicBezTo>
                  <a:pt x="1846" y="4108"/>
                  <a:pt x="1731" y="4202"/>
                  <a:pt x="1619" y="4296"/>
                </a:cubicBezTo>
                <a:lnTo>
                  <a:pt x="1619" y="4296"/>
                </a:lnTo>
                <a:cubicBezTo>
                  <a:pt x="1201" y="4473"/>
                  <a:pt x="800" y="4697"/>
                  <a:pt x="424" y="4969"/>
                </a:cubicBezTo>
                <a:cubicBezTo>
                  <a:pt x="301" y="5092"/>
                  <a:pt x="375" y="5280"/>
                  <a:pt x="503" y="5347"/>
                </a:cubicBezTo>
                <a:lnTo>
                  <a:pt x="503" y="5347"/>
                </a:lnTo>
                <a:cubicBezTo>
                  <a:pt x="352" y="5508"/>
                  <a:pt x="203" y="5675"/>
                  <a:pt x="57" y="5849"/>
                </a:cubicBezTo>
                <a:cubicBezTo>
                  <a:pt x="0" y="5934"/>
                  <a:pt x="75" y="6019"/>
                  <a:pt x="163" y="6019"/>
                </a:cubicBezTo>
                <a:cubicBezTo>
                  <a:pt x="189" y="6019"/>
                  <a:pt x="215" y="6012"/>
                  <a:pt x="240" y="5996"/>
                </a:cubicBezTo>
                <a:cubicBezTo>
                  <a:pt x="615" y="5684"/>
                  <a:pt x="977" y="5360"/>
                  <a:pt x="1341" y="5038"/>
                </a:cubicBezTo>
                <a:lnTo>
                  <a:pt x="1341" y="5038"/>
                </a:lnTo>
                <a:cubicBezTo>
                  <a:pt x="1882" y="4793"/>
                  <a:pt x="2436" y="4578"/>
                  <a:pt x="2990" y="4419"/>
                </a:cubicBezTo>
                <a:cubicBezTo>
                  <a:pt x="5189" y="3576"/>
                  <a:pt x="7169" y="2220"/>
                  <a:pt x="8745" y="424"/>
                </a:cubicBezTo>
                <a:cubicBezTo>
                  <a:pt x="8873" y="296"/>
                  <a:pt x="8777" y="0"/>
                  <a:pt x="8605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59"/>
          <p:cNvSpPr/>
          <p:nvPr/>
        </p:nvSpPr>
        <p:spPr>
          <a:xfrm>
            <a:off x="468725" y="4458425"/>
            <a:ext cx="94175" cy="404475"/>
          </a:xfrm>
          <a:custGeom>
            <a:avLst/>
            <a:gdLst/>
            <a:ahLst/>
            <a:cxnLst/>
            <a:rect l="l" t="t" r="r" b="b"/>
            <a:pathLst>
              <a:path w="3767" h="16179" extrusionOk="0">
                <a:moveTo>
                  <a:pt x="1818" y="1860"/>
                </a:moveTo>
                <a:cubicBezTo>
                  <a:pt x="2831" y="5239"/>
                  <a:pt x="2905" y="8838"/>
                  <a:pt x="2015" y="12300"/>
                </a:cubicBezTo>
                <a:cubicBezTo>
                  <a:pt x="1789" y="13270"/>
                  <a:pt x="1477" y="14211"/>
                  <a:pt x="1080" y="15149"/>
                </a:cubicBezTo>
                <a:lnTo>
                  <a:pt x="1080" y="15149"/>
                </a:lnTo>
                <a:cubicBezTo>
                  <a:pt x="696" y="13444"/>
                  <a:pt x="579" y="11667"/>
                  <a:pt x="806" y="9918"/>
                </a:cubicBezTo>
                <a:cubicBezTo>
                  <a:pt x="989" y="7865"/>
                  <a:pt x="1392" y="5848"/>
                  <a:pt x="1649" y="3796"/>
                </a:cubicBezTo>
                <a:cubicBezTo>
                  <a:pt x="1729" y="3152"/>
                  <a:pt x="1788" y="2509"/>
                  <a:pt x="1818" y="1860"/>
                </a:cubicBezTo>
                <a:close/>
                <a:moveTo>
                  <a:pt x="1506" y="1"/>
                </a:moveTo>
                <a:cubicBezTo>
                  <a:pt x="1378" y="1"/>
                  <a:pt x="1263" y="84"/>
                  <a:pt x="1282" y="240"/>
                </a:cubicBezTo>
                <a:cubicBezTo>
                  <a:pt x="1283" y="264"/>
                  <a:pt x="1284" y="288"/>
                  <a:pt x="1285" y="313"/>
                </a:cubicBezTo>
                <a:lnTo>
                  <a:pt x="1285" y="313"/>
                </a:lnTo>
                <a:lnTo>
                  <a:pt x="1282" y="313"/>
                </a:lnTo>
                <a:cubicBezTo>
                  <a:pt x="1283" y="316"/>
                  <a:pt x="1284" y="319"/>
                  <a:pt x="1286" y="322"/>
                </a:cubicBezTo>
                <a:lnTo>
                  <a:pt x="1286" y="322"/>
                </a:lnTo>
                <a:cubicBezTo>
                  <a:pt x="1447" y="4508"/>
                  <a:pt x="0" y="8515"/>
                  <a:pt x="146" y="12667"/>
                </a:cubicBezTo>
                <a:cubicBezTo>
                  <a:pt x="146" y="13767"/>
                  <a:pt x="329" y="14903"/>
                  <a:pt x="659" y="15966"/>
                </a:cubicBezTo>
                <a:cubicBezTo>
                  <a:pt x="718" y="16114"/>
                  <a:pt x="843" y="16178"/>
                  <a:pt x="964" y="16178"/>
                </a:cubicBezTo>
                <a:cubicBezTo>
                  <a:pt x="1142" y="16178"/>
                  <a:pt x="1311" y="16038"/>
                  <a:pt x="1246" y="15819"/>
                </a:cubicBezTo>
                <a:cubicBezTo>
                  <a:pt x="1226" y="15747"/>
                  <a:pt x="1207" y="15675"/>
                  <a:pt x="1189" y="15602"/>
                </a:cubicBezTo>
                <a:lnTo>
                  <a:pt x="1189" y="15602"/>
                </a:lnTo>
                <a:cubicBezTo>
                  <a:pt x="3504" y="10803"/>
                  <a:pt x="3767" y="5250"/>
                  <a:pt x="1834" y="301"/>
                </a:cubicBezTo>
                <a:lnTo>
                  <a:pt x="1834" y="301"/>
                </a:lnTo>
                <a:cubicBezTo>
                  <a:pt x="1833" y="280"/>
                  <a:pt x="1833" y="260"/>
                  <a:pt x="1832" y="240"/>
                </a:cubicBezTo>
                <a:lnTo>
                  <a:pt x="1832" y="240"/>
                </a:lnTo>
                <a:lnTo>
                  <a:pt x="1811" y="243"/>
                </a:lnTo>
                <a:lnTo>
                  <a:pt x="1811" y="243"/>
                </a:lnTo>
                <a:cubicBezTo>
                  <a:pt x="1806" y="229"/>
                  <a:pt x="1801" y="216"/>
                  <a:pt x="1795" y="203"/>
                </a:cubicBezTo>
                <a:cubicBezTo>
                  <a:pt x="1744" y="66"/>
                  <a:pt x="1620" y="1"/>
                  <a:pt x="1506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59"/>
          <p:cNvSpPr/>
          <p:nvPr/>
        </p:nvSpPr>
        <p:spPr>
          <a:xfrm>
            <a:off x="433950" y="4764225"/>
            <a:ext cx="278775" cy="191100"/>
          </a:xfrm>
          <a:custGeom>
            <a:avLst/>
            <a:gdLst/>
            <a:ahLst/>
            <a:cxnLst/>
            <a:rect l="l" t="t" r="r" b="b"/>
            <a:pathLst>
              <a:path w="11151" h="7644" extrusionOk="0">
                <a:moveTo>
                  <a:pt x="9635" y="1083"/>
                </a:moveTo>
                <a:lnTo>
                  <a:pt x="9635" y="1083"/>
                </a:lnTo>
                <a:cubicBezTo>
                  <a:pt x="7676" y="3053"/>
                  <a:pt x="5406" y="4709"/>
                  <a:pt x="2893" y="5934"/>
                </a:cubicBezTo>
                <a:cubicBezTo>
                  <a:pt x="2462" y="6140"/>
                  <a:pt x="2031" y="6327"/>
                  <a:pt x="1595" y="6509"/>
                </a:cubicBezTo>
                <a:lnTo>
                  <a:pt x="1595" y="6509"/>
                </a:lnTo>
                <a:cubicBezTo>
                  <a:pt x="2044" y="6089"/>
                  <a:pt x="2499" y="5675"/>
                  <a:pt x="2966" y="5274"/>
                </a:cubicBezTo>
                <a:cubicBezTo>
                  <a:pt x="3773" y="4614"/>
                  <a:pt x="4616" y="3991"/>
                  <a:pt x="5459" y="3404"/>
                </a:cubicBezTo>
                <a:cubicBezTo>
                  <a:pt x="6801" y="2519"/>
                  <a:pt x="8187" y="1745"/>
                  <a:pt x="9635" y="1083"/>
                </a:cubicBezTo>
                <a:close/>
                <a:moveTo>
                  <a:pt x="10847" y="0"/>
                </a:moveTo>
                <a:cubicBezTo>
                  <a:pt x="10813" y="0"/>
                  <a:pt x="10776" y="10"/>
                  <a:pt x="10738" y="32"/>
                </a:cubicBezTo>
                <a:cubicBezTo>
                  <a:pt x="10693" y="50"/>
                  <a:pt x="10648" y="68"/>
                  <a:pt x="10603" y="87"/>
                </a:cubicBezTo>
                <a:lnTo>
                  <a:pt x="10603" y="87"/>
                </a:lnTo>
                <a:lnTo>
                  <a:pt x="10591" y="68"/>
                </a:lnTo>
                <a:cubicBezTo>
                  <a:pt x="10581" y="80"/>
                  <a:pt x="10570" y="92"/>
                  <a:pt x="10559" y="104"/>
                </a:cubicBezTo>
                <a:lnTo>
                  <a:pt x="10559" y="104"/>
                </a:lnTo>
                <a:cubicBezTo>
                  <a:pt x="7620" y="1310"/>
                  <a:pt x="4861" y="3006"/>
                  <a:pt x="2453" y="5090"/>
                </a:cubicBezTo>
                <a:cubicBezTo>
                  <a:pt x="1746" y="5656"/>
                  <a:pt x="1106" y="6291"/>
                  <a:pt x="502" y="6960"/>
                </a:cubicBezTo>
                <a:lnTo>
                  <a:pt x="502" y="6960"/>
                </a:lnTo>
                <a:cubicBezTo>
                  <a:pt x="444" y="6985"/>
                  <a:pt x="386" y="7009"/>
                  <a:pt x="327" y="7033"/>
                </a:cubicBezTo>
                <a:cubicBezTo>
                  <a:pt x="1" y="7164"/>
                  <a:pt x="81" y="7643"/>
                  <a:pt x="361" y="7643"/>
                </a:cubicBezTo>
                <a:cubicBezTo>
                  <a:pt x="396" y="7643"/>
                  <a:pt x="434" y="7636"/>
                  <a:pt x="474" y="7620"/>
                </a:cubicBezTo>
                <a:cubicBezTo>
                  <a:pt x="2087" y="7107"/>
                  <a:pt x="3590" y="6373"/>
                  <a:pt x="5019" y="5494"/>
                </a:cubicBezTo>
                <a:cubicBezTo>
                  <a:pt x="6449" y="4614"/>
                  <a:pt x="7769" y="3624"/>
                  <a:pt x="9015" y="2524"/>
                </a:cubicBezTo>
                <a:cubicBezTo>
                  <a:pt x="9712" y="1865"/>
                  <a:pt x="10371" y="1205"/>
                  <a:pt x="10995" y="472"/>
                </a:cubicBezTo>
                <a:cubicBezTo>
                  <a:pt x="11151" y="316"/>
                  <a:pt x="11041" y="0"/>
                  <a:pt x="1084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9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9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59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59"/>
          <p:cNvSpPr/>
          <p:nvPr/>
        </p:nvSpPr>
        <p:spPr>
          <a:xfrm rot="-168174">
            <a:off x="4089408" y="-6861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5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REVIEW</a:t>
            </a:r>
            <a:endParaRPr sz="3600"/>
          </a:p>
        </p:txBody>
      </p:sp>
      <p:sp>
        <p:nvSpPr>
          <p:cNvPr id="1266" name="Google Shape;1266;p35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rgbClr val="3F49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5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/>
          <p:nvPr/>
        </p:nvSpPr>
        <p:spPr>
          <a:xfrm>
            <a:off x="1121100" y="1223600"/>
            <a:ext cx="6901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Markov Chain Model Development for Forecasting Air Pollution Index of Miri, Sarawak</a:t>
            </a:r>
            <a:endParaRPr sz="1600"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4294967295"/>
          </p:nvPr>
        </p:nvSpPr>
        <p:spPr>
          <a:xfrm>
            <a:off x="960900" y="1673650"/>
            <a:ext cx="72222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stoga"/>
              <a:buChar char="★"/>
            </a:pPr>
            <a:r>
              <a:rPr lang="en" sz="14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Use Markov Model to predict the air pollution index (API) for the long term.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initial state vector and state transition probability were used in predicting the (API) that has been acquired from the observed frequency for one state shift to another.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Air quality status involved: good, moderate, unhealthy, very unhealthy and hazardous.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Has low ow RMSE and MAPE value of 0.5330 and 0.1979 percent, indicating that it has a high accuracy in prediction.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Can help government to warn people to prepare themselves before any hazardous scenario.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8" name="Jalan PJS 6-4E 24">
            <a:hlinkClick r:id="" action="ppaction://media"/>
            <a:extLst>
              <a:ext uri="{FF2B5EF4-FFF2-40B4-BE49-F238E27FC236}">
                <a16:creationId xmlns:a16="http://schemas.microsoft.com/office/drawing/2014/main" id="{88E12253-CD71-43F7-8CD3-DC18929B8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0725" y="4490849"/>
            <a:ext cx="652651" cy="652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6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 sz="1000"/>
              <a:t>(PART 1)</a:t>
            </a:r>
            <a:endParaRPr sz="1000"/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960900" y="1070900"/>
            <a:ext cx="72222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stoga"/>
              <a:buChar char="★"/>
            </a:pPr>
            <a:r>
              <a:rPr lang="en" sz="14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Linear Algebra Technique</a:t>
            </a:r>
            <a:endParaRPr sz="14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Markov Chain technique is used for this project to predict the percentage of adults who may or may not be obese in the future.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We will calculate the chances of obese adults who may remain obese or not within every 5 years and in the far future.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Calculation will be done according to age groups (18-24, 25-44, 45-64, 65+), producing 4 markov chains.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By comparing results of all 4 markov chains, we could find the age group with the highest probability of becoming and/or  remain obese quicker.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Finding the steady states (if any) will also contribute in identifying the best time to be more attentive on weight gain and lifestyle.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5" name="Methodology">
            <a:hlinkClick r:id="" action="ppaction://media"/>
            <a:extLst>
              <a:ext uri="{FF2B5EF4-FFF2-40B4-BE49-F238E27FC236}">
                <a16:creationId xmlns:a16="http://schemas.microsoft.com/office/drawing/2014/main" id="{95F21B3D-6893-4A35-ACA3-289E8CE97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9758" y="4411522"/>
            <a:ext cx="731978" cy="731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37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 sz="1000"/>
              <a:t>(PART 2)</a:t>
            </a:r>
            <a:endParaRPr sz="100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1"/>
          </p:nvPr>
        </p:nvSpPr>
        <p:spPr>
          <a:xfrm>
            <a:off x="960900" y="1070900"/>
            <a:ext cx="72222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stoga"/>
              <a:buChar char="★"/>
            </a:pPr>
            <a:r>
              <a:rPr lang="en" sz="14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Eigenvalues Dynamical System Technique</a:t>
            </a:r>
            <a:endParaRPr sz="14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Eigenvalue Dynamical System Technique is used for this project to predict the eventual population of obese and non-obese people in the future..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We will construct the stage-matrix by age groups (18-24, 25-44, 45-64, 65+) of obese and non-obese adults based on the change in growth rate from 2011 to 2015.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Eigenvalues and eigenvectors obtained from the respective stage-matrices will be used to build the general solution of the population at a given year.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From the general solution, the estimated eventual ratio of obese to non-obese people in the far future can be calculated.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♦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By comparing the results of all eventual ratios, we could find the age group with the highest probability of obese population over non-obese.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2" name="Jalan PJS 6-4E">
            <a:hlinkClick r:id="" action="ppaction://media"/>
            <a:extLst>
              <a:ext uri="{FF2B5EF4-FFF2-40B4-BE49-F238E27FC236}">
                <a16:creationId xmlns:a16="http://schemas.microsoft.com/office/drawing/2014/main" id="{185E5D6B-25F4-4600-9021-B8342062E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3586" y="4450700"/>
            <a:ext cx="706895" cy="706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8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 sz="1000"/>
              <a:t>(PART 3)</a:t>
            </a:r>
            <a:endParaRPr/>
          </a:p>
        </p:txBody>
      </p:sp>
      <p:sp>
        <p:nvSpPr>
          <p:cNvPr id="1290" name="Google Shape;1290;p38"/>
          <p:cNvSpPr txBox="1">
            <a:spLocks noGrp="1"/>
          </p:cNvSpPr>
          <p:nvPr>
            <p:ph type="subTitle" idx="1"/>
          </p:nvPr>
        </p:nvSpPr>
        <p:spPr>
          <a:xfrm>
            <a:off x="1218150" y="1174975"/>
            <a:ext cx="67077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stoga"/>
              <a:buChar char="★"/>
            </a:pPr>
            <a:r>
              <a:rPr lang="en" sz="14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Data Collection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u="sng">
                <a:solidFill>
                  <a:schemeClr val="accent2"/>
                </a:solidFill>
                <a:latin typeface="Calistoga"/>
                <a:ea typeface="Calistoga"/>
                <a:cs typeface="Calistoga"/>
                <a:sym typeface="Calistog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Proportion of Obese Malaysian Adults in 2011 and 2015</a:t>
            </a: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  from the </a:t>
            </a:r>
            <a:r>
              <a:rPr lang="en" sz="1400" i="1" u="sng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Department of Statistics Malaysia Official Open Data Portal</a:t>
            </a:r>
            <a:endParaRPr sz="14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1" u="sng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stoga"/>
              <a:buChar char="★"/>
            </a:pPr>
            <a:r>
              <a:rPr lang="en" sz="14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Data Format</a:t>
            </a:r>
            <a:endParaRPr sz="14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dataset consists the percentage of  obese adults proportion by sex, state and age group in the years 2011 and 2015.</a:t>
            </a:r>
            <a:b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This includes: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⬩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proportion of obese adults in all of Malaysia by age group.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⬩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proportion of obese adults among women by age group.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⬩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proportion of obese adults among men by age group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stoga"/>
              <a:buChar char="⬩"/>
            </a:pPr>
            <a:r>
              <a:rPr lang="en" sz="14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proportion of obese men and women by each state and age group.</a:t>
            </a: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5" name="Data Description">
            <a:hlinkClick r:id="" action="ppaction://media"/>
            <a:extLst>
              <a:ext uri="{FF2B5EF4-FFF2-40B4-BE49-F238E27FC236}">
                <a16:creationId xmlns:a16="http://schemas.microsoft.com/office/drawing/2014/main" id="{69862918-1543-4174-949E-C594FEF85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1775" y="4383268"/>
            <a:ext cx="760232" cy="760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675" y="547900"/>
            <a:ext cx="3340426" cy="4343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97" name="Google Shape;129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350" y="547900"/>
            <a:ext cx="3320555" cy="4343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8" name="Google Shape;1298;p39"/>
          <p:cNvSpPr txBox="1"/>
          <p:nvPr/>
        </p:nvSpPr>
        <p:spPr>
          <a:xfrm>
            <a:off x="2995800" y="116800"/>
            <a:ext cx="3000000" cy="4311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SAMPLE FROM DATASET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99" name="Google Shape;1299;p39"/>
          <p:cNvSpPr txBox="1"/>
          <p:nvPr/>
        </p:nvSpPr>
        <p:spPr>
          <a:xfrm>
            <a:off x="6464625" y="4804800"/>
            <a:ext cx="1744200" cy="3387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total no. of rows: 264</a:t>
            </a:r>
            <a:endParaRPr sz="1000" i="1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pic>
        <p:nvPicPr>
          <p:cNvPr id="7" name="Jalan PJS 6-4E 23">
            <a:hlinkClick r:id="" action="ppaction://media"/>
            <a:extLst>
              <a:ext uri="{FF2B5EF4-FFF2-40B4-BE49-F238E27FC236}">
                <a16:creationId xmlns:a16="http://schemas.microsoft.com/office/drawing/2014/main" id="{B6E82A1C-872C-414E-B03A-2A0C56C5D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6601" y="4552375"/>
            <a:ext cx="677399" cy="677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0"/>
          <p:cNvSpPr txBox="1">
            <a:spLocks noGrp="1"/>
          </p:cNvSpPr>
          <p:nvPr>
            <p:ph type="ctrTitle"/>
          </p:nvPr>
        </p:nvSpPr>
        <p:spPr>
          <a:xfrm>
            <a:off x="713250" y="439153"/>
            <a:ext cx="77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OUTCOMES</a:t>
            </a:r>
            <a:endParaRPr/>
          </a:p>
        </p:txBody>
      </p:sp>
      <p:sp>
        <p:nvSpPr>
          <p:cNvPr id="1306" name="Google Shape;1306;p40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0"/>
          <p:cNvSpPr/>
          <p:nvPr/>
        </p:nvSpPr>
        <p:spPr>
          <a:xfrm>
            <a:off x="526850" y="4638950"/>
            <a:ext cx="221825" cy="150500"/>
          </a:xfrm>
          <a:custGeom>
            <a:avLst/>
            <a:gdLst/>
            <a:ahLst/>
            <a:cxnLst/>
            <a:rect l="l" t="t" r="r" b="b"/>
            <a:pathLst>
              <a:path w="8873" h="6020" extrusionOk="0">
                <a:moveTo>
                  <a:pt x="7560" y="967"/>
                </a:moveTo>
                <a:cubicBezTo>
                  <a:pt x="6722" y="1773"/>
                  <a:pt x="5775" y="2459"/>
                  <a:pt x="4749" y="3026"/>
                </a:cubicBezTo>
                <a:cubicBezTo>
                  <a:pt x="4057" y="3391"/>
                  <a:pt x="3329" y="3719"/>
                  <a:pt x="2600" y="3975"/>
                </a:cubicBezTo>
                <a:lnTo>
                  <a:pt x="2600" y="3975"/>
                </a:lnTo>
                <a:cubicBezTo>
                  <a:pt x="3110" y="3576"/>
                  <a:pt x="3655" y="3187"/>
                  <a:pt x="4199" y="2843"/>
                </a:cubicBezTo>
                <a:cubicBezTo>
                  <a:pt x="5261" y="2117"/>
                  <a:pt x="6386" y="1497"/>
                  <a:pt x="7560" y="967"/>
                </a:cubicBezTo>
                <a:close/>
                <a:moveTo>
                  <a:pt x="8605" y="0"/>
                </a:moveTo>
                <a:cubicBezTo>
                  <a:pt x="8580" y="0"/>
                  <a:pt x="8553" y="6"/>
                  <a:pt x="8525" y="20"/>
                </a:cubicBezTo>
                <a:cubicBezTo>
                  <a:pt x="8490" y="35"/>
                  <a:pt x="8454" y="49"/>
                  <a:pt x="8419" y="64"/>
                </a:cubicBezTo>
                <a:lnTo>
                  <a:pt x="8419" y="64"/>
                </a:lnTo>
                <a:lnTo>
                  <a:pt x="8415" y="57"/>
                </a:lnTo>
                <a:cubicBezTo>
                  <a:pt x="8411" y="62"/>
                  <a:pt x="8407" y="66"/>
                  <a:pt x="8404" y="70"/>
                </a:cubicBezTo>
                <a:lnTo>
                  <a:pt x="8404" y="70"/>
                </a:lnTo>
                <a:cubicBezTo>
                  <a:pt x="6835" y="721"/>
                  <a:pt x="5337" y="1512"/>
                  <a:pt x="3979" y="2477"/>
                </a:cubicBezTo>
                <a:cubicBezTo>
                  <a:pt x="3283" y="2953"/>
                  <a:pt x="2586" y="3466"/>
                  <a:pt x="1963" y="4016"/>
                </a:cubicBezTo>
                <a:cubicBezTo>
                  <a:pt x="1846" y="4108"/>
                  <a:pt x="1731" y="4202"/>
                  <a:pt x="1619" y="4296"/>
                </a:cubicBezTo>
                <a:lnTo>
                  <a:pt x="1619" y="4296"/>
                </a:lnTo>
                <a:cubicBezTo>
                  <a:pt x="1201" y="4473"/>
                  <a:pt x="800" y="4697"/>
                  <a:pt x="424" y="4969"/>
                </a:cubicBezTo>
                <a:cubicBezTo>
                  <a:pt x="301" y="5092"/>
                  <a:pt x="375" y="5280"/>
                  <a:pt x="503" y="5347"/>
                </a:cubicBezTo>
                <a:lnTo>
                  <a:pt x="503" y="5347"/>
                </a:lnTo>
                <a:cubicBezTo>
                  <a:pt x="352" y="5508"/>
                  <a:pt x="203" y="5675"/>
                  <a:pt x="57" y="5849"/>
                </a:cubicBezTo>
                <a:cubicBezTo>
                  <a:pt x="0" y="5934"/>
                  <a:pt x="75" y="6019"/>
                  <a:pt x="163" y="6019"/>
                </a:cubicBezTo>
                <a:cubicBezTo>
                  <a:pt x="189" y="6019"/>
                  <a:pt x="215" y="6012"/>
                  <a:pt x="240" y="5996"/>
                </a:cubicBezTo>
                <a:cubicBezTo>
                  <a:pt x="615" y="5684"/>
                  <a:pt x="977" y="5360"/>
                  <a:pt x="1341" y="5038"/>
                </a:cubicBezTo>
                <a:lnTo>
                  <a:pt x="1341" y="5038"/>
                </a:lnTo>
                <a:cubicBezTo>
                  <a:pt x="1882" y="4793"/>
                  <a:pt x="2436" y="4578"/>
                  <a:pt x="2990" y="4419"/>
                </a:cubicBezTo>
                <a:cubicBezTo>
                  <a:pt x="5189" y="3576"/>
                  <a:pt x="7169" y="2220"/>
                  <a:pt x="8745" y="424"/>
                </a:cubicBezTo>
                <a:cubicBezTo>
                  <a:pt x="8873" y="296"/>
                  <a:pt x="8777" y="0"/>
                  <a:pt x="8605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0"/>
          <p:cNvSpPr/>
          <p:nvPr/>
        </p:nvSpPr>
        <p:spPr>
          <a:xfrm>
            <a:off x="468725" y="4458425"/>
            <a:ext cx="94175" cy="404475"/>
          </a:xfrm>
          <a:custGeom>
            <a:avLst/>
            <a:gdLst/>
            <a:ahLst/>
            <a:cxnLst/>
            <a:rect l="l" t="t" r="r" b="b"/>
            <a:pathLst>
              <a:path w="3767" h="16179" extrusionOk="0">
                <a:moveTo>
                  <a:pt x="1818" y="1860"/>
                </a:moveTo>
                <a:cubicBezTo>
                  <a:pt x="2831" y="5239"/>
                  <a:pt x="2905" y="8838"/>
                  <a:pt x="2015" y="12300"/>
                </a:cubicBezTo>
                <a:cubicBezTo>
                  <a:pt x="1789" y="13270"/>
                  <a:pt x="1477" y="14211"/>
                  <a:pt x="1080" y="15149"/>
                </a:cubicBezTo>
                <a:lnTo>
                  <a:pt x="1080" y="15149"/>
                </a:lnTo>
                <a:cubicBezTo>
                  <a:pt x="696" y="13444"/>
                  <a:pt x="579" y="11667"/>
                  <a:pt x="806" y="9918"/>
                </a:cubicBezTo>
                <a:cubicBezTo>
                  <a:pt x="989" y="7865"/>
                  <a:pt x="1392" y="5848"/>
                  <a:pt x="1649" y="3796"/>
                </a:cubicBezTo>
                <a:cubicBezTo>
                  <a:pt x="1729" y="3152"/>
                  <a:pt x="1788" y="2509"/>
                  <a:pt x="1818" y="1860"/>
                </a:cubicBezTo>
                <a:close/>
                <a:moveTo>
                  <a:pt x="1506" y="1"/>
                </a:moveTo>
                <a:cubicBezTo>
                  <a:pt x="1378" y="1"/>
                  <a:pt x="1263" y="84"/>
                  <a:pt x="1282" y="240"/>
                </a:cubicBezTo>
                <a:cubicBezTo>
                  <a:pt x="1283" y="264"/>
                  <a:pt x="1284" y="288"/>
                  <a:pt x="1285" y="313"/>
                </a:cubicBezTo>
                <a:lnTo>
                  <a:pt x="1285" y="313"/>
                </a:lnTo>
                <a:lnTo>
                  <a:pt x="1282" y="313"/>
                </a:lnTo>
                <a:cubicBezTo>
                  <a:pt x="1283" y="316"/>
                  <a:pt x="1284" y="319"/>
                  <a:pt x="1286" y="322"/>
                </a:cubicBezTo>
                <a:lnTo>
                  <a:pt x="1286" y="322"/>
                </a:lnTo>
                <a:cubicBezTo>
                  <a:pt x="1447" y="4508"/>
                  <a:pt x="0" y="8515"/>
                  <a:pt x="146" y="12667"/>
                </a:cubicBezTo>
                <a:cubicBezTo>
                  <a:pt x="146" y="13767"/>
                  <a:pt x="329" y="14903"/>
                  <a:pt x="659" y="15966"/>
                </a:cubicBezTo>
                <a:cubicBezTo>
                  <a:pt x="718" y="16114"/>
                  <a:pt x="843" y="16178"/>
                  <a:pt x="964" y="16178"/>
                </a:cubicBezTo>
                <a:cubicBezTo>
                  <a:pt x="1142" y="16178"/>
                  <a:pt x="1311" y="16038"/>
                  <a:pt x="1246" y="15819"/>
                </a:cubicBezTo>
                <a:cubicBezTo>
                  <a:pt x="1226" y="15747"/>
                  <a:pt x="1207" y="15675"/>
                  <a:pt x="1189" y="15602"/>
                </a:cubicBezTo>
                <a:lnTo>
                  <a:pt x="1189" y="15602"/>
                </a:lnTo>
                <a:cubicBezTo>
                  <a:pt x="3504" y="10803"/>
                  <a:pt x="3767" y="5250"/>
                  <a:pt x="1834" y="301"/>
                </a:cubicBezTo>
                <a:lnTo>
                  <a:pt x="1834" y="301"/>
                </a:lnTo>
                <a:cubicBezTo>
                  <a:pt x="1833" y="280"/>
                  <a:pt x="1833" y="260"/>
                  <a:pt x="1832" y="240"/>
                </a:cubicBezTo>
                <a:lnTo>
                  <a:pt x="1832" y="240"/>
                </a:lnTo>
                <a:lnTo>
                  <a:pt x="1811" y="243"/>
                </a:lnTo>
                <a:lnTo>
                  <a:pt x="1811" y="243"/>
                </a:lnTo>
                <a:cubicBezTo>
                  <a:pt x="1806" y="229"/>
                  <a:pt x="1801" y="216"/>
                  <a:pt x="1795" y="203"/>
                </a:cubicBezTo>
                <a:cubicBezTo>
                  <a:pt x="1744" y="66"/>
                  <a:pt x="1620" y="1"/>
                  <a:pt x="1506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0"/>
          <p:cNvSpPr/>
          <p:nvPr/>
        </p:nvSpPr>
        <p:spPr>
          <a:xfrm>
            <a:off x="433950" y="4764225"/>
            <a:ext cx="278775" cy="191100"/>
          </a:xfrm>
          <a:custGeom>
            <a:avLst/>
            <a:gdLst/>
            <a:ahLst/>
            <a:cxnLst/>
            <a:rect l="l" t="t" r="r" b="b"/>
            <a:pathLst>
              <a:path w="11151" h="7644" extrusionOk="0">
                <a:moveTo>
                  <a:pt x="9635" y="1083"/>
                </a:moveTo>
                <a:lnTo>
                  <a:pt x="9635" y="1083"/>
                </a:lnTo>
                <a:cubicBezTo>
                  <a:pt x="7676" y="3053"/>
                  <a:pt x="5406" y="4709"/>
                  <a:pt x="2893" y="5934"/>
                </a:cubicBezTo>
                <a:cubicBezTo>
                  <a:pt x="2462" y="6140"/>
                  <a:pt x="2031" y="6327"/>
                  <a:pt x="1595" y="6509"/>
                </a:cubicBezTo>
                <a:lnTo>
                  <a:pt x="1595" y="6509"/>
                </a:lnTo>
                <a:cubicBezTo>
                  <a:pt x="2044" y="6089"/>
                  <a:pt x="2499" y="5675"/>
                  <a:pt x="2966" y="5274"/>
                </a:cubicBezTo>
                <a:cubicBezTo>
                  <a:pt x="3773" y="4614"/>
                  <a:pt x="4616" y="3991"/>
                  <a:pt x="5459" y="3404"/>
                </a:cubicBezTo>
                <a:cubicBezTo>
                  <a:pt x="6801" y="2519"/>
                  <a:pt x="8187" y="1745"/>
                  <a:pt x="9635" y="1083"/>
                </a:cubicBezTo>
                <a:close/>
                <a:moveTo>
                  <a:pt x="10847" y="0"/>
                </a:moveTo>
                <a:cubicBezTo>
                  <a:pt x="10813" y="0"/>
                  <a:pt x="10776" y="10"/>
                  <a:pt x="10738" y="32"/>
                </a:cubicBezTo>
                <a:cubicBezTo>
                  <a:pt x="10693" y="50"/>
                  <a:pt x="10648" y="68"/>
                  <a:pt x="10603" y="87"/>
                </a:cubicBezTo>
                <a:lnTo>
                  <a:pt x="10603" y="87"/>
                </a:lnTo>
                <a:lnTo>
                  <a:pt x="10591" y="68"/>
                </a:lnTo>
                <a:cubicBezTo>
                  <a:pt x="10581" y="80"/>
                  <a:pt x="10570" y="92"/>
                  <a:pt x="10559" y="104"/>
                </a:cubicBezTo>
                <a:lnTo>
                  <a:pt x="10559" y="104"/>
                </a:lnTo>
                <a:cubicBezTo>
                  <a:pt x="7620" y="1310"/>
                  <a:pt x="4861" y="3006"/>
                  <a:pt x="2453" y="5090"/>
                </a:cubicBezTo>
                <a:cubicBezTo>
                  <a:pt x="1746" y="5656"/>
                  <a:pt x="1106" y="6291"/>
                  <a:pt x="502" y="6960"/>
                </a:cubicBezTo>
                <a:lnTo>
                  <a:pt x="502" y="6960"/>
                </a:lnTo>
                <a:cubicBezTo>
                  <a:pt x="444" y="6985"/>
                  <a:pt x="386" y="7009"/>
                  <a:pt x="327" y="7033"/>
                </a:cubicBezTo>
                <a:cubicBezTo>
                  <a:pt x="1" y="7164"/>
                  <a:pt x="81" y="7643"/>
                  <a:pt x="361" y="7643"/>
                </a:cubicBezTo>
                <a:cubicBezTo>
                  <a:pt x="396" y="7643"/>
                  <a:pt x="434" y="7636"/>
                  <a:pt x="474" y="7620"/>
                </a:cubicBezTo>
                <a:cubicBezTo>
                  <a:pt x="2087" y="7107"/>
                  <a:pt x="3590" y="6373"/>
                  <a:pt x="5019" y="5494"/>
                </a:cubicBezTo>
                <a:cubicBezTo>
                  <a:pt x="6449" y="4614"/>
                  <a:pt x="7769" y="3624"/>
                  <a:pt x="9015" y="2524"/>
                </a:cubicBezTo>
                <a:cubicBezTo>
                  <a:pt x="9712" y="1865"/>
                  <a:pt x="10371" y="1205"/>
                  <a:pt x="10995" y="472"/>
                </a:cubicBezTo>
                <a:cubicBezTo>
                  <a:pt x="11151" y="316"/>
                  <a:pt x="11041" y="0"/>
                  <a:pt x="1084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0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40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40"/>
          <p:cNvSpPr/>
          <p:nvPr/>
        </p:nvSpPr>
        <p:spPr>
          <a:xfrm rot="-168174">
            <a:off x="4089408" y="-6861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0"/>
          <p:cNvSpPr txBox="1">
            <a:spLocks noGrp="1"/>
          </p:cNvSpPr>
          <p:nvPr>
            <p:ph type="subTitle" idx="4294967295"/>
          </p:nvPr>
        </p:nvSpPr>
        <p:spPr>
          <a:xfrm>
            <a:off x="1902188" y="1407675"/>
            <a:ext cx="65691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rate of obese and non-obese adults in Malaysia.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probable total population by age group of obese Malaysian adults in future years.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The long-term probability (steady state) of each age group remaining in the state they are in (if any).</a:t>
            </a:r>
            <a:endParaRPr sz="170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15" name="Google Shape;1315;p40"/>
          <p:cNvSpPr/>
          <p:nvPr/>
        </p:nvSpPr>
        <p:spPr>
          <a:xfrm rot="-3077331">
            <a:off x="1165665" y="1616770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0"/>
          <p:cNvSpPr/>
          <p:nvPr/>
        </p:nvSpPr>
        <p:spPr>
          <a:xfrm rot="-3077331">
            <a:off x="1165665" y="3228370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0"/>
          <p:cNvSpPr/>
          <p:nvPr/>
        </p:nvSpPr>
        <p:spPr>
          <a:xfrm rot="-3077331">
            <a:off x="1165665" y="2422570"/>
            <a:ext cx="627444" cy="6274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0"/>
          <p:cNvSpPr txBox="1">
            <a:spLocks noGrp="1"/>
          </p:cNvSpPr>
          <p:nvPr>
            <p:ph type="ctrTitle" idx="4294967295"/>
          </p:nvPr>
        </p:nvSpPr>
        <p:spPr>
          <a:xfrm>
            <a:off x="1223625" y="1674488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01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319" name="Google Shape;1319;p40"/>
          <p:cNvSpPr txBox="1">
            <a:spLocks noGrp="1"/>
          </p:cNvSpPr>
          <p:nvPr>
            <p:ph type="ctrTitle" idx="4294967295"/>
          </p:nvPr>
        </p:nvSpPr>
        <p:spPr>
          <a:xfrm>
            <a:off x="1223625" y="2496450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320" name="Google Shape;1320;p40"/>
          <p:cNvSpPr txBox="1">
            <a:spLocks noGrp="1"/>
          </p:cNvSpPr>
          <p:nvPr>
            <p:ph type="ctrTitle" idx="4294967295"/>
          </p:nvPr>
        </p:nvSpPr>
        <p:spPr>
          <a:xfrm>
            <a:off x="1223625" y="3287225"/>
            <a:ext cx="5115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9" name="Jalan PJS 6-4E 21">
            <a:hlinkClick r:id="" action="ppaction://media"/>
            <a:extLst>
              <a:ext uri="{FF2B5EF4-FFF2-40B4-BE49-F238E27FC236}">
                <a16:creationId xmlns:a16="http://schemas.microsoft.com/office/drawing/2014/main" id="{48EC45B5-D99B-4861-9FA8-9F336170C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1" y="4373963"/>
            <a:ext cx="762485" cy="755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0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1"/>
          <p:cNvSpPr txBox="1">
            <a:spLocks noGrp="1"/>
          </p:cNvSpPr>
          <p:nvPr>
            <p:ph type="ctrTitle" idx="4294967295"/>
          </p:nvPr>
        </p:nvSpPr>
        <p:spPr>
          <a:xfrm>
            <a:off x="713250" y="118999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MARKOV CHAIN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327" name="Google Shape;1327;p41"/>
          <p:cNvSpPr txBox="1">
            <a:spLocks noGrp="1"/>
          </p:cNvSpPr>
          <p:nvPr>
            <p:ph type="subTitle" idx="1"/>
          </p:nvPr>
        </p:nvSpPr>
        <p:spPr>
          <a:xfrm>
            <a:off x="547450" y="1046475"/>
            <a:ext cx="50358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Transition Matrix: Age group 18-24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28" name="Google Shape;1328;p41" descr="{&quot;id&quot;:&quot;1&quot;,&quot;backgroundColorModified&quot;:null,&quot;font&quot;:{&quot;size&quot;:12,&quot;color&quot;:&quot;#000000&quot;,&quot;family&quot;:&quot;Times New Roman&quot;},&quot;code&quot;:&quot;$$\\begin{bmatrix}\n{0.88}&amp;{0.03}\\\\\n{0.12}&amp;{0.97}\\\\\n\\end{bmatrix}$$&quot;,&quot;backgroundColor&quot;:&quot;#ffffff&quot;,&quot;aid&quot;:null,&quot;type&quot;:&quot;$$&quot;,&quot;ts&quot;:1641388950331,&quot;cs&quot;:&quot;4SkGCfi9Fqaex+vP3uaXDg==&quot;,&quot;size&quot;:{&quot;width&quot;:81,&quot;height&quot;:37}}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8425" y="1046487"/>
            <a:ext cx="1006180" cy="45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Google Shape;1329;p41"/>
          <p:cNvCxnSpPr/>
          <p:nvPr/>
        </p:nvCxnSpPr>
        <p:spPr>
          <a:xfrm flipH="1">
            <a:off x="957000" y="696800"/>
            <a:ext cx="7230000" cy="43500"/>
          </a:xfrm>
          <a:prstGeom prst="straightConnector1">
            <a:avLst/>
          </a:prstGeom>
          <a:noFill/>
          <a:ln w="1905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30" name="Google Shape;1330;p41"/>
          <p:cNvGraphicFramePr/>
          <p:nvPr/>
        </p:nvGraphicFramePr>
        <p:xfrm>
          <a:off x="1716925" y="1682725"/>
          <a:ext cx="3079850" cy="1051470"/>
        </p:xfrm>
        <a:graphic>
          <a:graphicData uri="http://schemas.openxmlformats.org/drawingml/2006/table">
            <a:tbl>
              <a:tblPr>
                <a:noFill/>
                <a:tableStyleId>{9CC286CF-3D54-46FF-B035-781D988C3864}</a:tableStyleId>
              </a:tblPr>
              <a:tblGrid>
                <a:gridCol w="9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0.88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0.03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0.12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0.97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1" name="Google Shape;1331;p41"/>
          <p:cNvSpPr txBox="1">
            <a:spLocks noGrp="1"/>
          </p:cNvSpPr>
          <p:nvPr>
            <p:ph type="subTitle" idx="1"/>
          </p:nvPr>
        </p:nvSpPr>
        <p:spPr>
          <a:xfrm>
            <a:off x="621200" y="3039200"/>
            <a:ext cx="50358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Transition Matrix: Age group 25-44</a:t>
            </a:r>
            <a:r>
              <a:rPr lang="en" sz="1700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rPr>
              <a:t> =</a:t>
            </a: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4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aphicFrame>
        <p:nvGraphicFramePr>
          <p:cNvPr id="1332" name="Google Shape;1332;p41"/>
          <p:cNvGraphicFramePr/>
          <p:nvPr/>
        </p:nvGraphicFramePr>
        <p:xfrm>
          <a:off x="1790675" y="3675450"/>
          <a:ext cx="3079850" cy="1051470"/>
        </p:xfrm>
        <a:graphic>
          <a:graphicData uri="http://schemas.openxmlformats.org/drawingml/2006/table">
            <a:tbl>
              <a:tblPr>
                <a:noFill/>
                <a:tableStyleId>{9CC286CF-3D54-46FF-B035-781D988C3864}</a:tableStyleId>
              </a:tblPr>
              <a:tblGrid>
                <a:gridCol w="9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0.85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0.03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Not Obese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3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0.15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0.97</a:t>
                      </a:r>
                      <a:endParaRPr sz="11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33" name="Google Shape;1333;p41" descr="{&quot;backgroundColor&quot;:&quot;#ffffff&quot;,&quot;code&quot;:&quot;$$\\begin{bmatrix}\n{0.85}&amp;{0.03}\\\\\n{0.15}&amp;{0.97}\\\\\n\\end{bmatrix}$$&quot;,&quot;backgroundColorModified&quot;:null,&quot;font&quot;:{&quot;size&quot;:12.5,&quot;family&quot;:&quot;Times New Roman&quot;,&quot;color&quot;:&quot;#000000&quot;},&quot;type&quot;:&quot;$$&quot;,&quot;aid&quot;:null,&quot;id&quot;:&quot;2&quot;,&quot;ts&quot;:1641389550293,&quot;cs&quot;:&quot;t6/R7FCyVB2XoV/okMH8Zw==&quot;,&quot;size&quot;:{&quot;width&quot;:88,&quot;height&quot;:40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975" y="3040326"/>
            <a:ext cx="1006175" cy="45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Markov Chain 1">
            <a:hlinkClick r:id="" action="ppaction://media"/>
            <a:extLst>
              <a:ext uri="{FF2B5EF4-FFF2-40B4-BE49-F238E27FC236}">
                <a16:creationId xmlns:a16="http://schemas.microsoft.com/office/drawing/2014/main" id="{3B5DD128-47DA-40EF-A013-5413AF935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0900" y="4478462"/>
            <a:ext cx="648175" cy="64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1735</Words>
  <Application>Microsoft Office PowerPoint</Application>
  <PresentationFormat>On-screen Show (16:9)</PresentationFormat>
  <Paragraphs>281</Paragraphs>
  <Slides>27</Slides>
  <Notes>27</Notes>
  <HiddenSlides>0</HiddenSlides>
  <MMClips>25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Fira Sans Extra Condensed Medium</vt:lpstr>
      <vt:lpstr>Fira Sans Condensed Medium</vt:lpstr>
      <vt:lpstr>Candara</vt:lpstr>
      <vt:lpstr>Calistoga</vt:lpstr>
      <vt:lpstr>Roboto Condensed Light</vt:lpstr>
      <vt:lpstr>Voces</vt:lpstr>
      <vt:lpstr>Bebas Neue</vt:lpstr>
      <vt:lpstr>Arial</vt:lpstr>
      <vt:lpstr>Open Sans</vt:lpstr>
      <vt:lpstr>Times New Roman</vt:lpstr>
      <vt:lpstr> Agricultural Technician CV by Slidesgo</vt:lpstr>
      <vt:lpstr>Title: Obesity Population of Adults in Malaysia</vt:lpstr>
      <vt:lpstr>OBJECTIVES</vt:lpstr>
      <vt:lpstr>RELATED WORK REVIEW</vt:lpstr>
      <vt:lpstr>METHODOLOGY(PART 1)</vt:lpstr>
      <vt:lpstr>METHODOLOGY(PART 2)</vt:lpstr>
      <vt:lpstr>METHODOLOGY(PART 3)</vt:lpstr>
      <vt:lpstr>PowerPoint Presentation</vt:lpstr>
      <vt:lpstr>EXPECTED OUTCOMES</vt:lpstr>
      <vt:lpstr>MARKOV CHAIN</vt:lpstr>
      <vt:lpstr>MARKOV CHAIN</vt:lpstr>
      <vt:lpstr>STEADY - STATE</vt:lpstr>
      <vt:lpstr>STEADY - STATE</vt:lpstr>
      <vt:lpstr>General Solutions and Eventual Ratios </vt:lpstr>
      <vt:lpstr>General Solutions and Eventual Ratios </vt:lpstr>
      <vt:lpstr>General Solutions and Eventual Ratios </vt:lpstr>
      <vt:lpstr>General Solutions and Eventual Ratios </vt:lpstr>
      <vt:lpstr>General Solutions and Eventual Ratios </vt:lpstr>
      <vt:lpstr>General Solutions and Eventual Ratios </vt:lpstr>
      <vt:lpstr>General Solutions and Eventual Ratios </vt:lpstr>
      <vt:lpstr>General Solutions and Eventual Ratios </vt:lpstr>
      <vt:lpstr>PowerPoint Presentation</vt:lpstr>
      <vt:lpstr>PowerPoint Presentation</vt:lpstr>
      <vt:lpstr>Steady-states of Obese and Non-obese Population by Age Group</vt:lpstr>
      <vt:lpstr>PowerPoint Presentation</vt:lpstr>
      <vt:lpstr>CONCLUSION part 1</vt:lpstr>
      <vt:lpstr>CONCLUSION part 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Obesity Population of Adults in Malaysia</dc:title>
  <cp:lastModifiedBy>irdina hidayah</cp:lastModifiedBy>
  <cp:revision>2</cp:revision>
  <dcterms:modified xsi:type="dcterms:W3CDTF">2022-01-19T07:44:33Z</dcterms:modified>
</cp:coreProperties>
</file>